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3">
  <p:sldMasterIdLst>
    <p:sldMasterId id="2147483648" r:id="rId1"/>
  </p:sldMasterIdLst>
  <p:notesMasterIdLst>
    <p:notesMasterId r:id="rId21"/>
  </p:notesMasterIdLst>
  <p:handoutMasterIdLst>
    <p:handoutMasterId r:id="rId22"/>
  </p:handoutMasterIdLst>
  <p:sldIdLst>
    <p:sldId id="256" r:id="rId2"/>
    <p:sldId id="257" r:id="rId3"/>
    <p:sldId id="258" r:id="rId4"/>
    <p:sldId id="1112" r:id="rId5"/>
    <p:sldId id="1145" r:id="rId6"/>
    <p:sldId id="1138" r:id="rId7"/>
    <p:sldId id="1139" r:id="rId8"/>
    <p:sldId id="1140" r:id="rId9"/>
    <p:sldId id="262" r:id="rId10"/>
    <p:sldId id="1141" r:id="rId11"/>
    <p:sldId id="1147" r:id="rId12"/>
    <p:sldId id="1142" r:id="rId13"/>
    <p:sldId id="1146" r:id="rId14"/>
    <p:sldId id="1148" r:id="rId15"/>
    <p:sldId id="269" r:id="rId16"/>
    <p:sldId id="1143" r:id="rId17"/>
    <p:sldId id="1149" r:id="rId18"/>
    <p:sldId id="1144" r:id="rId19"/>
    <p:sldId id="281" r:id="rId2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lvl1pPr>
    <a:lvl2pPr marL="0" marR="0" indent="457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lvl2pPr>
    <a:lvl3pPr marL="0" marR="0" indent="914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lvl3pPr>
    <a:lvl4pPr marL="0" marR="0" indent="1371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lvl4pPr>
    <a:lvl5pPr marL="0" marR="0" indent="18288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lvl5pPr>
    <a:lvl6pPr marL="0" marR="0" indent="22860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lvl6pPr>
    <a:lvl7pPr marL="0" marR="0" indent="2743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lvl7pPr>
    <a:lvl8pPr marL="0" marR="0" indent="3200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lvl8pPr>
    <a:lvl9pPr marL="0" marR="0" indent="3657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lvl9pPr>
  </p:defaultTextStyle>
  <p:extLst>
    <p:ext uri="{EFAFB233-063F-42B5-8137-9DF3F51BA10A}">
      <p15:sldGuideLst xmlns:p15="http://schemas.microsoft.com/office/powerpoint/2012/main">
        <p15:guide id="1" orient="horz" pos="2218">
          <p15:clr>
            <a:srgbClr val="A4A3A4"/>
          </p15:clr>
        </p15:guide>
        <p15:guide id="2" pos="3909">
          <p15:clr>
            <a:srgbClr val="A4A3A4"/>
          </p15:clr>
        </p15:guide>
      </p15:sldGuideLst>
    </p:ext>
    <p:ext uri="{505F2C04-C923-438B-8C0F-E0CD2BADF298}">
      <wppc:fontMiss xmlns:wppc="http://www.wps.cn/officeDocument/PresentationCustomData" xmlns=""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256" autoAdjust="0"/>
  </p:normalViewPr>
  <p:slideViewPr>
    <p:cSldViewPr snapToGrid="0">
      <p:cViewPr varScale="1">
        <p:scale>
          <a:sx n="108" d="100"/>
          <a:sy n="108" d="100"/>
        </p:scale>
        <p:origin x="678" y="96"/>
      </p:cViewPr>
      <p:guideLst>
        <p:guide orient="horz" pos="2218"/>
        <p:guide pos="390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2020/7/13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jpeg>
</file>

<file path=ppt/media/image14.jpeg>
</file>

<file path=ppt/media/image15.jpeg>
</file>

<file path=ppt/media/image16.png>
</file>

<file path=ppt/media/image17.jpeg>
</file>

<file path=ppt/media/image18.png>
</file>

<file path=ppt/media/image19.png>
</file>

<file path=ppt/media/image2.jpeg>
</file>

<file path=ppt/media/image20.png>
</file>

<file path=ppt/media/image21.png>
</file>

<file path=ppt/media/image22.jpeg>
</file>

<file path=ppt/media/image23.jpg>
</file>

<file path=ppt/media/image3.png>
</file>

<file path=ppt/media/image4.png>
</file>

<file path=ppt/media/image5.png>
</file>

<file path=ppt/media/image6.png>
</file>

<file path=ppt/media/image7.png>
</file>

<file path=ppt/media/image8.png>
</file>

<file path=ppt/media/image9.jpe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7" name="Shape 107"/>
          <p:cNvSpPr>
            <a:spLocks noGrp="1" noRot="1" noChangeAspect="1"/>
          </p:cNvSpPr>
          <p:nvPr>
            <p:ph type="sldImg"/>
          </p:nvPr>
        </p:nvSpPr>
        <p:spPr>
          <a:xfrm>
            <a:off x="1143000" y="685800"/>
            <a:ext cx="4572000" cy="3429000"/>
          </a:xfrm>
          <a:prstGeom prst="rect">
            <a:avLst/>
          </a:prstGeom>
        </p:spPr>
        <p:txBody>
          <a:bodyPr/>
          <a:lstStyle/>
          <a:p>
            <a:endParaRPr/>
          </a:p>
        </p:txBody>
      </p:sp>
      <p:sp>
        <p:nvSpPr>
          <p:cNvPr id="108" name="Shape 10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panose="020F0502020204030204"/>
      </a:defRPr>
    </a:lvl1pPr>
    <a:lvl2pPr indent="228600" latinLnBrk="0">
      <a:defRPr sz="1200">
        <a:latin typeface="+mj-lt"/>
        <a:ea typeface="+mj-ea"/>
        <a:cs typeface="+mj-cs"/>
        <a:sym typeface="Calibri" panose="020F0502020204030204"/>
      </a:defRPr>
    </a:lvl2pPr>
    <a:lvl3pPr indent="457200" latinLnBrk="0">
      <a:defRPr sz="1200">
        <a:latin typeface="+mj-lt"/>
        <a:ea typeface="+mj-ea"/>
        <a:cs typeface="+mj-cs"/>
        <a:sym typeface="Calibri" panose="020F0502020204030204"/>
      </a:defRPr>
    </a:lvl3pPr>
    <a:lvl4pPr indent="685800" latinLnBrk="0">
      <a:defRPr sz="1200">
        <a:latin typeface="+mj-lt"/>
        <a:ea typeface="+mj-ea"/>
        <a:cs typeface="+mj-cs"/>
        <a:sym typeface="Calibri" panose="020F0502020204030204"/>
      </a:defRPr>
    </a:lvl4pPr>
    <a:lvl5pPr indent="914400" latinLnBrk="0">
      <a:defRPr sz="1200">
        <a:latin typeface="+mj-lt"/>
        <a:ea typeface="+mj-ea"/>
        <a:cs typeface="+mj-cs"/>
        <a:sym typeface="Calibri" panose="020F0502020204030204"/>
      </a:defRPr>
    </a:lvl5pPr>
    <a:lvl6pPr indent="1143000" latinLnBrk="0">
      <a:defRPr sz="1200">
        <a:latin typeface="+mj-lt"/>
        <a:ea typeface="+mj-ea"/>
        <a:cs typeface="+mj-cs"/>
        <a:sym typeface="Calibri" panose="020F0502020204030204"/>
      </a:defRPr>
    </a:lvl6pPr>
    <a:lvl7pPr indent="1371600" latinLnBrk="0">
      <a:defRPr sz="1200">
        <a:latin typeface="+mj-lt"/>
        <a:ea typeface="+mj-ea"/>
        <a:cs typeface="+mj-cs"/>
        <a:sym typeface="Calibri" panose="020F0502020204030204"/>
      </a:defRPr>
    </a:lvl7pPr>
    <a:lvl8pPr indent="1600200" latinLnBrk="0">
      <a:defRPr sz="1200">
        <a:latin typeface="+mj-lt"/>
        <a:ea typeface="+mj-ea"/>
        <a:cs typeface="+mj-cs"/>
        <a:sym typeface="Calibri" panose="020F0502020204030204"/>
      </a:defRPr>
    </a:lvl8pPr>
    <a:lvl9pPr indent="1828800" latinLnBrk="0">
      <a:defRPr sz="1200">
        <a:latin typeface="+mj-lt"/>
        <a:ea typeface="+mj-ea"/>
        <a:cs typeface="+mj-cs"/>
        <a:sym typeface="Calibri" panose="020F0502020204030204"/>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1" name="标题文本"/>
          <p:cNvSpPr txBox="1">
            <a:spLocks noGrp="1"/>
          </p:cNvSpPr>
          <p:nvPr>
            <p:ph type="title" hasCustomPrompt="1"/>
          </p:nvPr>
        </p:nvSpPr>
        <p:spPr>
          <a:xfrm>
            <a:off x="1524000" y="1122362"/>
            <a:ext cx="9144000" cy="2387601"/>
          </a:xfrm>
          <a:prstGeom prst="rect">
            <a:avLst/>
          </a:prstGeom>
        </p:spPr>
        <p:txBody>
          <a:bodyPr anchor="b"/>
          <a:lstStyle>
            <a:lvl1pPr algn="ctr">
              <a:defRPr sz="6000"/>
            </a:lvl1pPr>
          </a:lstStyle>
          <a:p>
            <a:r>
              <a:t>标题文本</a:t>
            </a:r>
          </a:p>
        </p:txBody>
      </p:sp>
      <p:sp>
        <p:nvSpPr>
          <p:cNvPr id="12" name="正文级别 1…"/>
          <p:cNvSpPr txBox="1">
            <a:spLocks noGrp="1"/>
          </p:cNvSpPr>
          <p:nvPr>
            <p:ph type="body" sz="quarter" idx="1" hasCustomPrompt="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标题和竖排文字">
    <p:spTree>
      <p:nvGrpSpPr>
        <p:cNvPr id="1" name=""/>
        <p:cNvGrpSpPr/>
        <p:nvPr/>
      </p:nvGrpSpPr>
      <p:grpSpPr>
        <a:xfrm>
          <a:off x="0" y="0"/>
          <a:ext cx="0" cy="0"/>
          <a:chOff x="0" y="0"/>
          <a:chExt cx="0" cy="0"/>
        </a:xfrm>
      </p:grpSpPr>
      <p:sp>
        <p:nvSpPr>
          <p:cNvPr id="90" name="标题文本"/>
          <p:cNvSpPr txBox="1">
            <a:spLocks noGrp="1"/>
          </p:cNvSpPr>
          <p:nvPr>
            <p:ph type="title" hasCustomPrompt="1"/>
          </p:nvPr>
        </p:nvSpPr>
        <p:spPr>
          <a:prstGeom prst="rect">
            <a:avLst/>
          </a:prstGeom>
        </p:spPr>
        <p:txBody>
          <a:bodyPr/>
          <a:lstStyle/>
          <a:p>
            <a:r>
              <a:t>标题文本</a:t>
            </a:r>
          </a:p>
        </p:txBody>
      </p:sp>
      <p:sp>
        <p:nvSpPr>
          <p:cNvPr id="91" name="正文级别 1…"/>
          <p:cNvSpPr txBox="1">
            <a:spLocks noGrp="1"/>
          </p:cNvSpPr>
          <p:nvPr>
            <p:ph type="body" idx="1" hasCustomPrompt="1"/>
          </p:nvPr>
        </p:nvSpPr>
        <p:spPr>
          <a:prstGeom prst="rect">
            <a:avLst/>
          </a:prstGeom>
        </p:spPr>
        <p:txBody>
          <a:bodyPr vert="eaVert"/>
          <a:lstStyle/>
          <a:p>
            <a:r>
              <a:t>正文级别 1</a:t>
            </a:r>
          </a:p>
          <a:p>
            <a:pPr lvl="1"/>
            <a:r>
              <a:t>正文级别 2</a:t>
            </a:r>
          </a:p>
          <a:p>
            <a:pPr lvl="2"/>
            <a:r>
              <a:t>正文级别 3</a:t>
            </a:r>
          </a:p>
          <a:p>
            <a:pPr lvl="3"/>
            <a:r>
              <a:t>正文级别 4</a:t>
            </a:r>
          </a:p>
          <a:p>
            <a:pPr lvl="4"/>
            <a:r>
              <a:t>正文级别 5</a:t>
            </a:r>
          </a:p>
        </p:txBody>
      </p:sp>
      <p:sp>
        <p:nvSpPr>
          <p:cNvPr id="92"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垂直排列标题与&#10;文本">
    <p:spTree>
      <p:nvGrpSpPr>
        <p:cNvPr id="1" name=""/>
        <p:cNvGrpSpPr/>
        <p:nvPr/>
      </p:nvGrpSpPr>
      <p:grpSpPr>
        <a:xfrm>
          <a:off x="0" y="0"/>
          <a:ext cx="0" cy="0"/>
          <a:chOff x="0" y="0"/>
          <a:chExt cx="0" cy="0"/>
        </a:xfrm>
      </p:grpSpPr>
      <p:sp>
        <p:nvSpPr>
          <p:cNvPr id="99" name="标题文本"/>
          <p:cNvSpPr txBox="1">
            <a:spLocks noGrp="1"/>
          </p:cNvSpPr>
          <p:nvPr>
            <p:ph type="title" hasCustomPrompt="1"/>
          </p:nvPr>
        </p:nvSpPr>
        <p:spPr>
          <a:xfrm>
            <a:off x="8724900" y="365125"/>
            <a:ext cx="2628900" cy="5811838"/>
          </a:xfrm>
          <a:prstGeom prst="rect">
            <a:avLst/>
          </a:prstGeom>
        </p:spPr>
        <p:txBody>
          <a:bodyPr vert="eaVert"/>
          <a:lstStyle/>
          <a:p>
            <a:r>
              <a:t>标题文本</a:t>
            </a:r>
          </a:p>
        </p:txBody>
      </p:sp>
      <p:sp>
        <p:nvSpPr>
          <p:cNvPr id="100" name="正文级别 1…"/>
          <p:cNvSpPr txBox="1">
            <a:spLocks noGrp="1"/>
          </p:cNvSpPr>
          <p:nvPr>
            <p:ph type="body" idx="1" hasCustomPrompt="1"/>
          </p:nvPr>
        </p:nvSpPr>
        <p:spPr>
          <a:xfrm>
            <a:off x="838200" y="365125"/>
            <a:ext cx="7734300" cy="5811838"/>
          </a:xfrm>
          <a:prstGeom prst="rect">
            <a:avLst/>
          </a:prstGeom>
        </p:spPr>
        <p:txBody>
          <a:bodyPr vert="eaVert"/>
          <a:lstStyle/>
          <a:p>
            <a:r>
              <a:t>正文级别 1</a:t>
            </a:r>
          </a:p>
          <a:p>
            <a:pPr lvl="1"/>
            <a:r>
              <a:t>正文级别 2</a:t>
            </a:r>
          </a:p>
          <a:p>
            <a:pPr lvl="2"/>
            <a:r>
              <a:t>正文级别 3</a:t>
            </a:r>
          </a:p>
          <a:p>
            <a:pPr lvl="3"/>
            <a:r>
              <a:t>正文级别 4</a:t>
            </a:r>
          </a:p>
          <a:p>
            <a:pPr lvl="4"/>
            <a:r>
              <a:t>正文级别 5</a:t>
            </a:r>
          </a:p>
        </p:txBody>
      </p:sp>
      <p:sp>
        <p:nvSpPr>
          <p:cNvPr id="101"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C764DE79-268F-4C1A-8933-263129D2AF90}" type="datetimeFigureOut">
              <a:rPr lang="en-US" dirty="0"/>
              <a:t>7/13/2020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20" name="标题文本"/>
          <p:cNvSpPr txBox="1">
            <a:spLocks noGrp="1"/>
          </p:cNvSpPr>
          <p:nvPr>
            <p:ph type="title" hasCustomPrompt="1"/>
          </p:nvPr>
        </p:nvSpPr>
        <p:spPr>
          <a:prstGeom prst="rect">
            <a:avLst/>
          </a:prstGeom>
        </p:spPr>
        <p:txBody>
          <a:bodyPr/>
          <a:lstStyle/>
          <a:p>
            <a:r>
              <a:t>标题文本</a:t>
            </a:r>
          </a:p>
        </p:txBody>
      </p:sp>
      <p:sp>
        <p:nvSpPr>
          <p:cNvPr id="21" name="正文级别 1…"/>
          <p:cNvSpPr txBox="1">
            <a:spLocks noGrp="1"/>
          </p:cNvSpPr>
          <p:nvPr>
            <p:ph type="body" idx="1" hasCustomPrompt="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22"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节标题">
    <p:spTree>
      <p:nvGrpSpPr>
        <p:cNvPr id="1" name=""/>
        <p:cNvGrpSpPr/>
        <p:nvPr/>
      </p:nvGrpSpPr>
      <p:grpSpPr>
        <a:xfrm>
          <a:off x="0" y="0"/>
          <a:ext cx="0" cy="0"/>
          <a:chOff x="0" y="0"/>
          <a:chExt cx="0" cy="0"/>
        </a:xfrm>
      </p:grpSpPr>
      <p:sp>
        <p:nvSpPr>
          <p:cNvPr id="29"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两栏内容">
    <p:spTree>
      <p:nvGrpSpPr>
        <p:cNvPr id="1" name=""/>
        <p:cNvGrpSpPr/>
        <p:nvPr/>
      </p:nvGrpSpPr>
      <p:grpSpPr>
        <a:xfrm>
          <a:off x="0" y="0"/>
          <a:ext cx="0" cy="0"/>
          <a:chOff x="0" y="0"/>
          <a:chExt cx="0" cy="0"/>
        </a:xfrm>
      </p:grpSpPr>
      <p:sp>
        <p:nvSpPr>
          <p:cNvPr id="36" name="标题文本"/>
          <p:cNvSpPr txBox="1">
            <a:spLocks noGrp="1"/>
          </p:cNvSpPr>
          <p:nvPr>
            <p:ph type="title" hasCustomPrompt="1"/>
          </p:nvPr>
        </p:nvSpPr>
        <p:spPr>
          <a:prstGeom prst="rect">
            <a:avLst/>
          </a:prstGeom>
        </p:spPr>
        <p:txBody>
          <a:bodyPr/>
          <a:lstStyle/>
          <a:p>
            <a:r>
              <a:t>标题文本</a:t>
            </a:r>
          </a:p>
        </p:txBody>
      </p:sp>
      <p:sp>
        <p:nvSpPr>
          <p:cNvPr id="37" name="正文级别 1…"/>
          <p:cNvSpPr txBox="1">
            <a:spLocks noGrp="1"/>
          </p:cNvSpPr>
          <p:nvPr>
            <p:ph type="body" sz="half" idx="1" hasCustomPrompt="1"/>
          </p:nvPr>
        </p:nvSpPr>
        <p:spPr>
          <a:xfrm>
            <a:off x="838200" y="1825625"/>
            <a:ext cx="5181600" cy="4351338"/>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38"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比较">
    <p:spTree>
      <p:nvGrpSpPr>
        <p:cNvPr id="1" name=""/>
        <p:cNvGrpSpPr/>
        <p:nvPr/>
      </p:nvGrpSpPr>
      <p:grpSpPr>
        <a:xfrm>
          <a:off x="0" y="0"/>
          <a:ext cx="0" cy="0"/>
          <a:chOff x="0" y="0"/>
          <a:chExt cx="0" cy="0"/>
        </a:xfrm>
      </p:grpSpPr>
      <p:sp>
        <p:nvSpPr>
          <p:cNvPr id="45" name="标题文本"/>
          <p:cNvSpPr txBox="1">
            <a:spLocks noGrp="1"/>
          </p:cNvSpPr>
          <p:nvPr>
            <p:ph type="title" hasCustomPrompt="1"/>
          </p:nvPr>
        </p:nvSpPr>
        <p:spPr>
          <a:xfrm>
            <a:off x="839787" y="365125"/>
            <a:ext cx="10515601" cy="1325563"/>
          </a:xfrm>
          <a:prstGeom prst="rect">
            <a:avLst/>
          </a:prstGeom>
        </p:spPr>
        <p:txBody>
          <a:bodyPr/>
          <a:lstStyle/>
          <a:p>
            <a:r>
              <a:t>标题文本</a:t>
            </a:r>
          </a:p>
        </p:txBody>
      </p:sp>
      <p:sp>
        <p:nvSpPr>
          <p:cNvPr id="46" name="正文级别 1…"/>
          <p:cNvSpPr txBox="1">
            <a:spLocks noGrp="1"/>
          </p:cNvSpPr>
          <p:nvPr>
            <p:ph type="body" sz="quarter" idx="1" hasCustomPrompt="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正文级别 1</a:t>
            </a:r>
          </a:p>
          <a:p>
            <a:pPr lvl="1"/>
            <a:r>
              <a:t>正文级别 2</a:t>
            </a:r>
          </a:p>
          <a:p>
            <a:pPr lvl="2"/>
            <a:r>
              <a:t>正文级别 3</a:t>
            </a:r>
          </a:p>
          <a:p>
            <a:pPr lvl="3"/>
            <a:r>
              <a:t>正文级别 4</a:t>
            </a:r>
          </a:p>
          <a:p>
            <a:pPr lvl="4"/>
            <a:r>
              <a:t>正文级别 5</a:t>
            </a:r>
          </a:p>
        </p:txBody>
      </p:sp>
      <p:sp>
        <p:nvSpPr>
          <p:cNvPr id="47" name="文本占位符 4"/>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endParaRPr/>
          </a:p>
        </p:txBody>
      </p:sp>
      <p:sp>
        <p:nvSpPr>
          <p:cNvPr id="48"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55" name="标题文本"/>
          <p:cNvSpPr txBox="1">
            <a:spLocks noGrp="1"/>
          </p:cNvSpPr>
          <p:nvPr>
            <p:ph type="title" hasCustomPrompt="1"/>
          </p:nvPr>
        </p:nvSpPr>
        <p:spPr>
          <a:prstGeom prst="rect">
            <a:avLst/>
          </a:prstGeom>
        </p:spPr>
        <p:txBody>
          <a:bodyPr/>
          <a:lstStyle/>
          <a:p>
            <a:r>
              <a:t>标题文本</a:t>
            </a:r>
          </a:p>
        </p:txBody>
      </p:sp>
      <p:sp>
        <p:nvSpPr>
          <p:cNvPr id="56"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6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内容与标题">
    <p:spTree>
      <p:nvGrpSpPr>
        <p:cNvPr id="1" name=""/>
        <p:cNvGrpSpPr/>
        <p:nvPr/>
      </p:nvGrpSpPr>
      <p:grpSpPr>
        <a:xfrm>
          <a:off x="0" y="0"/>
          <a:ext cx="0" cy="0"/>
          <a:chOff x="0" y="0"/>
          <a:chExt cx="0" cy="0"/>
        </a:xfrm>
      </p:grpSpPr>
      <p:sp>
        <p:nvSpPr>
          <p:cNvPr id="70" name="标题文本"/>
          <p:cNvSpPr txBox="1">
            <a:spLocks noGrp="1"/>
          </p:cNvSpPr>
          <p:nvPr>
            <p:ph type="title" hasCustomPrompt="1"/>
          </p:nvPr>
        </p:nvSpPr>
        <p:spPr>
          <a:xfrm>
            <a:off x="839787" y="457200"/>
            <a:ext cx="3932239" cy="1600200"/>
          </a:xfrm>
          <a:prstGeom prst="rect">
            <a:avLst/>
          </a:prstGeom>
        </p:spPr>
        <p:txBody>
          <a:bodyPr anchor="b"/>
          <a:lstStyle>
            <a:lvl1pPr>
              <a:defRPr sz="3200"/>
            </a:lvl1pPr>
          </a:lstStyle>
          <a:p>
            <a:r>
              <a:t>标题文本</a:t>
            </a:r>
          </a:p>
        </p:txBody>
      </p:sp>
      <p:sp>
        <p:nvSpPr>
          <p:cNvPr id="71" name="正文级别 1…"/>
          <p:cNvSpPr txBox="1">
            <a:spLocks noGrp="1"/>
          </p:cNvSpPr>
          <p:nvPr>
            <p:ph type="body" sz="half" idx="1" hasCustomPrompt="1"/>
          </p:nvPr>
        </p:nvSpPr>
        <p:spPr>
          <a:xfrm>
            <a:off x="5183187" y="987425"/>
            <a:ext cx="6172201" cy="4873625"/>
          </a:xfrm>
          <a:prstGeom prst="rect">
            <a:avLst/>
          </a:prstGeom>
        </p:spPr>
        <p:txBody>
          <a:bodyPr/>
          <a:lstStyle>
            <a:lvl1pPr>
              <a:defRPr sz="3200"/>
            </a:lvl1pPr>
            <a:lvl2pPr marL="718185" indent="-260985">
              <a:defRPr sz="3200"/>
            </a:lvl2pPr>
            <a:lvl3pPr marL="1219200" indent="-304800">
              <a:defRPr sz="3200"/>
            </a:lvl3pPr>
            <a:lvl4pPr marL="1737360" indent="-365760">
              <a:defRPr sz="3200"/>
            </a:lvl4pPr>
            <a:lvl5pPr marL="2194560" indent="-365760">
              <a:defRPr sz="3200"/>
            </a:lvl5pPr>
          </a:lstStyle>
          <a:p>
            <a:r>
              <a:t>正文级别 1</a:t>
            </a:r>
          </a:p>
          <a:p>
            <a:pPr lvl="1"/>
            <a:r>
              <a:t>正文级别 2</a:t>
            </a:r>
          </a:p>
          <a:p>
            <a:pPr lvl="2"/>
            <a:r>
              <a:t>正文级别 3</a:t>
            </a:r>
          </a:p>
          <a:p>
            <a:pPr lvl="3"/>
            <a:r>
              <a:t>正文级别 4</a:t>
            </a:r>
          </a:p>
          <a:p>
            <a:pPr lvl="4"/>
            <a:r>
              <a:t>正文级别 5</a:t>
            </a:r>
          </a:p>
        </p:txBody>
      </p:sp>
      <p:sp>
        <p:nvSpPr>
          <p:cNvPr id="72" name="文本占位符 3"/>
          <p:cNvSpPr>
            <a:spLocks noGrp="1"/>
          </p:cNvSpPr>
          <p:nvPr>
            <p:ph type="body" sz="quarter" idx="13"/>
          </p:nvPr>
        </p:nvSpPr>
        <p:spPr>
          <a:xfrm>
            <a:off x="839787" y="2057400"/>
            <a:ext cx="3932238" cy="3811588"/>
          </a:xfrm>
          <a:prstGeom prst="rect">
            <a:avLst/>
          </a:prstGeom>
        </p:spPr>
        <p:txBody>
          <a:bodyPr/>
          <a:lstStyle/>
          <a:p>
            <a:pPr marL="0" indent="0">
              <a:buSzTx/>
              <a:buFontTx/>
              <a:buNone/>
              <a:defRPr sz="1600"/>
            </a:pPr>
            <a:endParaRPr/>
          </a:p>
        </p:txBody>
      </p:sp>
      <p:sp>
        <p:nvSpPr>
          <p:cNvPr id="7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80" name="标题文本"/>
          <p:cNvSpPr txBox="1">
            <a:spLocks noGrp="1"/>
          </p:cNvSpPr>
          <p:nvPr>
            <p:ph type="title" hasCustomPrompt="1"/>
          </p:nvPr>
        </p:nvSpPr>
        <p:spPr>
          <a:xfrm>
            <a:off x="839787" y="457200"/>
            <a:ext cx="3932239" cy="1600200"/>
          </a:xfrm>
          <a:prstGeom prst="rect">
            <a:avLst/>
          </a:prstGeom>
        </p:spPr>
        <p:txBody>
          <a:bodyPr anchor="b"/>
          <a:lstStyle>
            <a:lvl1pPr>
              <a:defRPr sz="3200"/>
            </a:lvl1pPr>
          </a:lstStyle>
          <a:p>
            <a:r>
              <a:t>标题文本</a:t>
            </a:r>
          </a:p>
        </p:txBody>
      </p:sp>
      <p:sp>
        <p:nvSpPr>
          <p:cNvPr id="81" name="图片占位符 2"/>
          <p:cNvSpPr>
            <a:spLocks noGrp="1"/>
          </p:cNvSpPr>
          <p:nvPr>
            <p:ph type="pic" sz="half" idx="13"/>
          </p:nvPr>
        </p:nvSpPr>
        <p:spPr>
          <a:xfrm>
            <a:off x="5183187" y="987425"/>
            <a:ext cx="6172201" cy="4873625"/>
          </a:xfrm>
          <a:prstGeom prst="rect">
            <a:avLst/>
          </a:prstGeom>
        </p:spPr>
        <p:txBody>
          <a:bodyPr lIns="91439" rIns="91439">
            <a:noAutofit/>
          </a:bodyPr>
          <a:lstStyle/>
          <a:p>
            <a:endParaRPr/>
          </a:p>
        </p:txBody>
      </p:sp>
      <p:sp>
        <p:nvSpPr>
          <p:cNvPr id="82" name="正文级别 1…"/>
          <p:cNvSpPr txBox="1">
            <a:spLocks noGrp="1"/>
          </p:cNvSpPr>
          <p:nvPr>
            <p:ph type="body" sz="quarter" idx="1" hasCustomPrompt="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正文级别 1</a:t>
            </a:r>
          </a:p>
          <a:p>
            <a:pPr lvl="1"/>
            <a:r>
              <a:t>正文级别 2</a:t>
            </a:r>
          </a:p>
          <a:p>
            <a:pPr lvl="2"/>
            <a:r>
              <a:t>正文级别 3</a:t>
            </a:r>
          </a:p>
          <a:p>
            <a:pPr lvl="3"/>
            <a:r>
              <a:t>正文级别 4</a:t>
            </a:r>
          </a:p>
          <a:p>
            <a:pPr lvl="4"/>
            <a:r>
              <a:t>正文级别 5</a:t>
            </a:r>
          </a:p>
        </p:txBody>
      </p:sp>
      <p:sp>
        <p:nvSpPr>
          <p:cNvPr id="8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838200" y="365125"/>
            <a:ext cx="10515600" cy="1325563"/>
          </a:xfrm>
          <a:prstGeom prst="rect">
            <a:avLst/>
          </a:prstGeom>
          <a:ln w="12700">
            <a:miter lim="400000"/>
          </a:ln>
        </p:spPr>
        <p:txBody>
          <a:bodyPr lIns="45719" rIns="45719" anchor="ctr">
            <a:normAutofit/>
          </a:bodyPr>
          <a:lstStyle/>
          <a:p>
            <a:r>
              <a:t>标题文本</a:t>
            </a:r>
          </a:p>
        </p:txBody>
      </p:sp>
      <p:sp>
        <p:nvSpPr>
          <p:cNvPr id="3" name="正文级别 1…"/>
          <p:cNvSpPr txBox="1">
            <a:spLocks noGrp="1"/>
          </p:cNvSpPr>
          <p:nvPr>
            <p:ph type="body" idx="1"/>
          </p:nvPr>
        </p:nvSpPr>
        <p:spPr>
          <a:xfrm>
            <a:off x="838200" y="1825625"/>
            <a:ext cx="10515600" cy="4351338"/>
          </a:xfrm>
          <a:prstGeom prst="rect">
            <a:avLst/>
          </a:prstGeom>
          <a:ln w="12700">
            <a:miter lim="400000"/>
          </a:ln>
        </p:spPr>
        <p:txBody>
          <a:bodyPr lIns="45719" rIns="45719">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089818" y="6404292"/>
            <a:ext cx="263983"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1pPr>
      <a:lvl2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2pPr>
      <a:lvl3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3pPr>
      <a:lvl4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4pPr>
      <a:lvl5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5pPr>
      <a:lvl6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6pPr>
      <a:lvl7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7pPr>
      <a:lvl8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8pPr>
      <a:lvl9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9pPr>
    </p:titleStyle>
    <p:bodyStyle>
      <a:lvl1pPr marL="228600" marR="0" indent="-228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mj-lt"/>
          <a:ea typeface="+mj-ea"/>
          <a:cs typeface="+mj-cs"/>
          <a:sym typeface="Calibri" panose="020F0502020204030204"/>
        </a:defRPr>
      </a:lvl1pPr>
      <a:lvl2pPr marL="723900" marR="0" indent="-2667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mj-lt"/>
          <a:ea typeface="+mj-ea"/>
          <a:cs typeface="+mj-cs"/>
          <a:sym typeface="Calibri" panose="020F0502020204030204"/>
        </a:defRPr>
      </a:lvl2pPr>
      <a:lvl3pPr marL="1234440" marR="0" indent="-32004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mj-lt"/>
          <a:ea typeface="+mj-ea"/>
          <a:cs typeface="+mj-cs"/>
          <a:sym typeface="Calibri" panose="020F0502020204030204"/>
        </a:defRPr>
      </a:lvl3pPr>
      <a:lvl4pPr marL="17272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mj-lt"/>
          <a:ea typeface="+mj-ea"/>
          <a:cs typeface="+mj-cs"/>
          <a:sym typeface="Calibri" panose="020F0502020204030204"/>
        </a:defRPr>
      </a:lvl4pPr>
      <a:lvl5pPr marL="21844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mj-lt"/>
          <a:ea typeface="+mj-ea"/>
          <a:cs typeface="+mj-cs"/>
          <a:sym typeface="Calibri" panose="020F0502020204030204"/>
        </a:defRPr>
      </a:lvl5pPr>
      <a:lvl6pPr marL="26416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mj-lt"/>
          <a:ea typeface="+mj-ea"/>
          <a:cs typeface="+mj-cs"/>
          <a:sym typeface="Calibri" panose="020F0502020204030204"/>
        </a:defRPr>
      </a:lvl6pPr>
      <a:lvl7pPr marL="30988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mj-lt"/>
          <a:ea typeface="+mj-ea"/>
          <a:cs typeface="+mj-cs"/>
          <a:sym typeface="Calibri" panose="020F0502020204030204"/>
        </a:defRPr>
      </a:lvl7pPr>
      <a:lvl8pPr marL="35560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mj-lt"/>
          <a:ea typeface="+mj-ea"/>
          <a:cs typeface="+mj-cs"/>
          <a:sym typeface="Calibri" panose="020F0502020204030204"/>
        </a:defRPr>
      </a:lvl8pPr>
      <a:lvl9pPr marL="40132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mj-lt"/>
          <a:ea typeface="+mj-ea"/>
          <a:cs typeface="+mj-cs"/>
          <a:sym typeface="Calibri" panose="020F0502020204030204"/>
        </a:defRPr>
      </a:lvl9pPr>
    </p:bodyStyle>
    <p:otherStyle>
      <a:lvl1pPr marL="0" marR="0" indent="0" algn="r" defTabSz="914400" rtl="0" latinLnBrk="0">
        <a:lnSpc>
          <a:spcPct val="100000"/>
        </a:lnSpc>
        <a:spcBef>
          <a:spcPts val="0"/>
        </a:spcBef>
        <a:spcAft>
          <a:spcPts val="0"/>
        </a:spcAft>
        <a:buClrTx/>
        <a:buSzTx/>
        <a:buFontTx/>
        <a:buNone/>
        <a:defRPr sz="1200" b="0" i="0" u="none" strike="noStrike" cap="none" spc="0" baseline="0">
          <a:solidFill>
            <a:schemeClr val="tx1"/>
          </a:solidFill>
          <a:uFillTx/>
          <a:latin typeface="+mn-lt"/>
          <a:ea typeface="+mn-ea"/>
          <a:cs typeface="+mn-cs"/>
          <a:sym typeface="Calibri" panose="020F0502020204030204"/>
        </a:defRPr>
      </a:lvl1pPr>
      <a:lvl2pPr marL="0" marR="0" indent="457200" algn="r" defTabSz="914400" rtl="0" latinLnBrk="0">
        <a:lnSpc>
          <a:spcPct val="100000"/>
        </a:lnSpc>
        <a:spcBef>
          <a:spcPts val="0"/>
        </a:spcBef>
        <a:spcAft>
          <a:spcPts val="0"/>
        </a:spcAft>
        <a:buClrTx/>
        <a:buSzTx/>
        <a:buFontTx/>
        <a:buNone/>
        <a:defRPr sz="1200" b="0" i="0" u="none" strike="noStrike" cap="none" spc="0" baseline="0">
          <a:solidFill>
            <a:schemeClr val="tx1"/>
          </a:solidFill>
          <a:uFillTx/>
          <a:latin typeface="+mn-lt"/>
          <a:ea typeface="+mn-ea"/>
          <a:cs typeface="+mn-cs"/>
          <a:sym typeface="Calibri" panose="020F0502020204030204"/>
        </a:defRPr>
      </a:lvl2pPr>
      <a:lvl3pPr marL="0" marR="0" indent="914400" algn="r" defTabSz="914400" rtl="0" latinLnBrk="0">
        <a:lnSpc>
          <a:spcPct val="100000"/>
        </a:lnSpc>
        <a:spcBef>
          <a:spcPts val="0"/>
        </a:spcBef>
        <a:spcAft>
          <a:spcPts val="0"/>
        </a:spcAft>
        <a:buClrTx/>
        <a:buSzTx/>
        <a:buFontTx/>
        <a:buNone/>
        <a:defRPr sz="1200" b="0" i="0" u="none" strike="noStrike" cap="none" spc="0" baseline="0">
          <a:solidFill>
            <a:schemeClr val="tx1"/>
          </a:solidFill>
          <a:uFillTx/>
          <a:latin typeface="+mn-lt"/>
          <a:ea typeface="+mn-ea"/>
          <a:cs typeface="+mn-cs"/>
          <a:sym typeface="Calibri" panose="020F0502020204030204"/>
        </a:defRPr>
      </a:lvl3pPr>
      <a:lvl4pPr marL="0" marR="0" indent="1371600" algn="r" defTabSz="914400" rtl="0" latinLnBrk="0">
        <a:lnSpc>
          <a:spcPct val="100000"/>
        </a:lnSpc>
        <a:spcBef>
          <a:spcPts val="0"/>
        </a:spcBef>
        <a:spcAft>
          <a:spcPts val="0"/>
        </a:spcAft>
        <a:buClrTx/>
        <a:buSzTx/>
        <a:buFontTx/>
        <a:buNone/>
        <a:defRPr sz="1200" b="0" i="0" u="none" strike="noStrike" cap="none" spc="0" baseline="0">
          <a:solidFill>
            <a:schemeClr val="tx1"/>
          </a:solidFill>
          <a:uFillTx/>
          <a:latin typeface="+mn-lt"/>
          <a:ea typeface="+mn-ea"/>
          <a:cs typeface="+mn-cs"/>
          <a:sym typeface="Calibri" panose="020F0502020204030204"/>
        </a:defRPr>
      </a:lvl4pPr>
      <a:lvl5pPr marL="0" marR="0" indent="1828800" algn="r" defTabSz="914400" rtl="0" latinLnBrk="0">
        <a:lnSpc>
          <a:spcPct val="100000"/>
        </a:lnSpc>
        <a:spcBef>
          <a:spcPts val="0"/>
        </a:spcBef>
        <a:spcAft>
          <a:spcPts val="0"/>
        </a:spcAft>
        <a:buClrTx/>
        <a:buSzTx/>
        <a:buFontTx/>
        <a:buNone/>
        <a:defRPr sz="1200" b="0" i="0" u="none" strike="noStrike" cap="none" spc="0" baseline="0">
          <a:solidFill>
            <a:schemeClr val="tx1"/>
          </a:solidFill>
          <a:uFillTx/>
          <a:latin typeface="+mn-lt"/>
          <a:ea typeface="+mn-ea"/>
          <a:cs typeface="+mn-cs"/>
          <a:sym typeface="Calibri" panose="020F0502020204030204"/>
        </a:defRPr>
      </a:lvl5pPr>
      <a:lvl6pPr marL="0" marR="0" indent="2286000" algn="r" defTabSz="914400" rtl="0" latinLnBrk="0">
        <a:lnSpc>
          <a:spcPct val="100000"/>
        </a:lnSpc>
        <a:spcBef>
          <a:spcPts val="0"/>
        </a:spcBef>
        <a:spcAft>
          <a:spcPts val="0"/>
        </a:spcAft>
        <a:buClrTx/>
        <a:buSzTx/>
        <a:buFontTx/>
        <a:buNone/>
        <a:defRPr sz="1200" b="0" i="0" u="none" strike="noStrike" cap="none" spc="0" baseline="0">
          <a:solidFill>
            <a:schemeClr val="tx1"/>
          </a:solidFill>
          <a:uFillTx/>
          <a:latin typeface="+mn-lt"/>
          <a:ea typeface="+mn-ea"/>
          <a:cs typeface="+mn-cs"/>
          <a:sym typeface="Calibri" panose="020F0502020204030204"/>
        </a:defRPr>
      </a:lvl6pPr>
      <a:lvl7pPr marL="0" marR="0" indent="2743200" algn="r" defTabSz="914400" rtl="0" latinLnBrk="0">
        <a:lnSpc>
          <a:spcPct val="100000"/>
        </a:lnSpc>
        <a:spcBef>
          <a:spcPts val="0"/>
        </a:spcBef>
        <a:spcAft>
          <a:spcPts val="0"/>
        </a:spcAft>
        <a:buClrTx/>
        <a:buSzTx/>
        <a:buFontTx/>
        <a:buNone/>
        <a:defRPr sz="1200" b="0" i="0" u="none" strike="noStrike" cap="none" spc="0" baseline="0">
          <a:solidFill>
            <a:schemeClr val="tx1"/>
          </a:solidFill>
          <a:uFillTx/>
          <a:latin typeface="+mn-lt"/>
          <a:ea typeface="+mn-ea"/>
          <a:cs typeface="+mn-cs"/>
          <a:sym typeface="Calibri" panose="020F0502020204030204"/>
        </a:defRPr>
      </a:lvl7pPr>
      <a:lvl8pPr marL="0" marR="0" indent="3200400" algn="r" defTabSz="914400" rtl="0" latinLnBrk="0">
        <a:lnSpc>
          <a:spcPct val="100000"/>
        </a:lnSpc>
        <a:spcBef>
          <a:spcPts val="0"/>
        </a:spcBef>
        <a:spcAft>
          <a:spcPts val="0"/>
        </a:spcAft>
        <a:buClrTx/>
        <a:buSzTx/>
        <a:buFontTx/>
        <a:buNone/>
        <a:defRPr sz="1200" b="0" i="0" u="none" strike="noStrike" cap="none" spc="0" baseline="0">
          <a:solidFill>
            <a:schemeClr val="tx1"/>
          </a:solidFill>
          <a:uFillTx/>
          <a:latin typeface="+mn-lt"/>
          <a:ea typeface="+mn-ea"/>
          <a:cs typeface="+mn-cs"/>
          <a:sym typeface="Calibri" panose="020F0502020204030204"/>
        </a:defRPr>
      </a:lvl8pPr>
      <a:lvl9pPr marL="0" marR="0" indent="3657600" algn="r" defTabSz="914400" rtl="0" latinLnBrk="0">
        <a:lnSpc>
          <a:spcPct val="100000"/>
        </a:lnSpc>
        <a:spcBef>
          <a:spcPts val="0"/>
        </a:spcBef>
        <a:spcAft>
          <a:spcPts val="0"/>
        </a:spcAft>
        <a:buClrTx/>
        <a:buSzTx/>
        <a:buFontTx/>
        <a:buNone/>
        <a:defRPr sz="1200" b="0" i="0" u="none" strike="noStrike" cap="none" spc="0" baseline="0">
          <a:solidFill>
            <a:schemeClr val="tx1"/>
          </a:solidFill>
          <a:uFillTx/>
          <a:latin typeface="+mn-lt"/>
          <a:ea typeface="+mn-ea"/>
          <a:cs typeface="+mn-cs"/>
          <a:sym typeface="Calibri" panose="020F050202020403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6.xml"/><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6.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 Id="rId5" Type="http://schemas.openxmlformats.org/officeDocument/2006/relationships/image" Target="../media/image23.jpg"/><Relationship Id="rId4" Type="http://schemas.openxmlformats.org/officeDocument/2006/relationships/image" Target="../media/image22.jpeg"/></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9" name="media1.wav"/>
          <p:cNvPicPr/>
          <p:nvPr>
            <a:audioFile r:link="rId2"/>
            <p:extLst>
              <p:ext uri="{DAA4B4D4-6D71-4841-9C94-3DE7FCFB9230}">
                <p14:media xmlns:p14="http://schemas.microsoft.com/office/powerpoint/2010/main" r:embed="rId1"/>
              </p:ext>
            </p:extLst>
          </p:nvPr>
        </p:nvPicPr>
        <p:blipFill>
          <a:blip r:embed="rId4"/>
          <a:stretch>
            <a:fillRect/>
          </a:stretch>
        </p:blipFill>
        <p:spPr>
          <a:xfrm>
            <a:off x="210312" y="106532"/>
            <a:ext cx="571500" cy="571500"/>
          </a:xfrm>
          <a:prstGeom prst="rect">
            <a:avLst/>
          </a:prstGeom>
        </p:spPr>
      </p:pic>
      <p:sp>
        <p:nvSpPr>
          <p:cNvPr id="111" name="矩形 1"/>
          <p:cNvSpPr/>
          <p:nvPr/>
        </p:nvSpPr>
        <p:spPr>
          <a:xfrm>
            <a:off x="0" y="-311954"/>
            <a:ext cx="12192000" cy="6858000"/>
          </a:xfrm>
          <a:prstGeom prst="rect">
            <a:avLst/>
          </a:prstGeom>
          <a:blipFill>
            <a:blip r:embed="rId5"/>
            <a:stretch>
              <a:fillRect/>
            </a:stretch>
          </a:blipFill>
          <a:ln w="12700">
            <a:miter lim="400000"/>
          </a:ln>
        </p:spPr>
        <p:txBody>
          <a:bodyPr lIns="45719" rIns="45719" anchor="ctr"/>
          <a:lstStyle/>
          <a:p>
            <a:pPr algn="ctr"/>
            <a:endParaRPr dirty="0"/>
          </a:p>
        </p:txBody>
      </p:sp>
      <p:sp>
        <p:nvSpPr>
          <p:cNvPr id="112" name="矩形 2"/>
          <p:cNvSpPr/>
          <p:nvPr/>
        </p:nvSpPr>
        <p:spPr>
          <a:xfrm>
            <a:off x="1439057" y="1049311"/>
            <a:ext cx="9147508" cy="4232104"/>
          </a:xfrm>
          <a:prstGeom prst="rect">
            <a:avLst/>
          </a:prstGeom>
          <a:solidFill>
            <a:srgbClr val="FFFFFF">
              <a:alpha val="60000"/>
            </a:srgbClr>
          </a:solidFill>
          <a:ln w="12700">
            <a:miter lim="400000"/>
          </a:ln>
        </p:spPr>
        <p:txBody>
          <a:bodyPr lIns="45719" rIns="45719" anchor="ctr"/>
          <a:lstStyle/>
          <a:p>
            <a:pPr algn="ctr">
              <a:defRPr sz="3600" b="1">
                <a:solidFill>
                  <a:srgbClr val="3E4150"/>
                </a:solidFill>
                <a:latin typeface="Arial" panose="020B0604020202020204"/>
                <a:ea typeface="Arial" panose="020B0604020202020204"/>
                <a:cs typeface="Arial" panose="020B0604020202020204"/>
                <a:sym typeface="Arial" panose="020B0604020202020204"/>
              </a:defRPr>
            </a:pPr>
            <a:endParaRPr dirty="0"/>
          </a:p>
        </p:txBody>
      </p:sp>
      <p:sp>
        <p:nvSpPr>
          <p:cNvPr id="113" name="TextBox 12"/>
          <p:cNvSpPr txBox="1"/>
          <p:nvPr/>
        </p:nvSpPr>
        <p:spPr>
          <a:xfrm>
            <a:off x="2138244" y="2384458"/>
            <a:ext cx="7915510" cy="646363"/>
          </a:xfrm>
          <a:prstGeom prst="rect">
            <a:avLst/>
          </a:prstGeom>
          <a:ln w="12700">
            <a:miter lim="400000"/>
          </a:ln>
        </p:spPr>
        <p:txBody>
          <a:bodyPr lIns="45736" tIns="45736" rIns="45736" bIns="45736" anchor="ctr">
            <a:spAutoFit/>
          </a:bodyPr>
          <a:lstStyle/>
          <a:p>
            <a:pPr algn="ctr">
              <a:defRPr sz="3600" b="1">
                <a:solidFill>
                  <a:srgbClr val="3E4150"/>
                </a:solidFill>
                <a:latin typeface="Arial" panose="020B0604020202020204"/>
                <a:ea typeface="Arial" panose="020B0604020202020204"/>
                <a:cs typeface="Arial" panose="020B0604020202020204"/>
                <a:sym typeface="Arial" panose="020B0604020202020204"/>
              </a:defRPr>
            </a:pP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14" name="文本框 41"/>
          <p:cNvSpPr txBox="1"/>
          <p:nvPr/>
        </p:nvSpPr>
        <p:spPr>
          <a:xfrm>
            <a:off x="3488222" y="4086714"/>
            <a:ext cx="5599187" cy="923330"/>
          </a:xfrm>
          <a:prstGeom prst="rect">
            <a:avLst/>
          </a:prstGeom>
          <a:ln w="12700">
            <a:miter lim="400000"/>
          </a:ln>
        </p:spPr>
        <p:txBody>
          <a:bodyPr wrap="square" lIns="45719" rIns="45719">
            <a:spAutoFit/>
          </a:bodyPr>
          <a:lstStyle>
            <a:lvl1pPr algn="r">
              <a:defRPr b="1">
                <a:solidFill>
                  <a:srgbClr val="3E4150"/>
                </a:solidFill>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l"/>
            <a:r>
              <a:rPr lang="zh-CN" altLang="en-US" dirty="0"/>
              <a:t>团队</a:t>
            </a:r>
            <a:r>
              <a:rPr lang="zh-CN" altLang="en-US"/>
              <a:t>成员</a:t>
            </a:r>
            <a:r>
              <a:t>：</a:t>
            </a:r>
            <a:r>
              <a:rPr lang="zh-CN" altLang="en-US">
                <a:sym typeface="+mn-ea"/>
              </a:rPr>
              <a:t>马振宇、林广、刘世曜、钱文胜、宋宇婷、</a:t>
            </a:r>
            <a:endParaRPr lang="en-US" altLang="zh-CN">
              <a:sym typeface="+mn-ea"/>
            </a:endParaRPr>
          </a:p>
          <a:p>
            <a:pPr algn="l"/>
            <a:r>
              <a:rPr lang="zh-CN" altLang="en-US">
                <a:sym typeface="+mn-ea"/>
              </a:rPr>
              <a:t>                 梁译、高天阳、杜崇源、周斌斌、杜崇源</a:t>
            </a:r>
            <a:endParaRPr lang="en-US" altLang="zh-CN">
              <a:sym typeface="+mn-ea"/>
            </a:endParaRPr>
          </a:p>
          <a:p>
            <a:pPr algn="l"/>
            <a:r>
              <a:t>指导</a:t>
            </a:r>
            <a:r>
              <a:rPr lang="zh-CN" altLang="en-US" dirty="0"/>
              <a:t>教</a:t>
            </a:r>
            <a:r>
              <a:t>师：</a:t>
            </a:r>
            <a:r>
              <a:rPr lang="zh-CN" altLang="en-US"/>
              <a:t>张建海</a:t>
            </a:r>
            <a:endParaRPr lang="en-US" dirty="0"/>
          </a:p>
        </p:txBody>
      </p:sp>
      <p:sp>
        <p:nvSpPr>
          <p:cNvPr id="3" name="文本框 2"/>
          <p:cNvSpPr txBox="1"/>
          <p:nvPr/>
        </p:nvSpPr>
        <p:spPr>
          <a:xfrm>
            <a:off x="4338538" y="3510743"/>
            <a:ext cx="3898556" cy="461663"/>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2400" b="1" i="0" u="none" strike="noStrike" cap="none" spc="0" normalizeH="0" baseline="0">
                <a:ln>
                  <a:noFill/>
                </a:ln>
                <a:solidFill>
                  <a:srgbClr val="000000"/>
                </a:solidFill>
                <a:effectLst/>
                <a:uFillTx/>
                <a:latin typeface="+mj-lt"/>
                <a:ea typeface="+mj-ea"/>
                <a:cs typeface="+mj-cs"/>
                <a:sym typeface="Calibri" panose="020F0502020204030204"/>
              </a:rPr>
              <a:t>E</a:t>
            </a:r>
            <a:r>
              <a:rPr lang="en-US" altLang="zh-CN" sz="2400" b="1"/>
              <a:t>.</a:t>
            </a:r>
            <a:r>
              <a:rPr lang="zh-CN" altLang="en-US" sz="2400" b="1"/>
              <a:t> 文化创意与区域合作</a:t>
            </a:r>
            <a:endParaRPr kumimoji="0" lang="zh-CN" altLang="en-US" sz="2400" b="1" i="0" u="none" strike="noStrike" cap="none" spc="0" normalizeH="0" baseline="0" dirty="0">
              <a:ln>
                <a:noFill/>
              </a:ln>
              <a:solidFill>
                <a:srgbClr val="000000"/>
              </a:solidFill>
              <a:effectLst/>
              <a:uFillTx/>
              <a:latin typeface="+mj-lt"/>
              <a:ea typeface="+mj-ea"/>
              <a:cs typeface="+mj-cs"/>
              <a:sym typeface="Calibri" panose="020F0502020204030204"/>
            </a:endParaRPr>
          </a:p>
        </p:txBody>
      </p:sp>
      <p:sp>
        <p:nvSpPr>
          <p:cNvPr id="4" name="文本框 3"/>
          <p:cNvSpPr txBox="1"/>
          <p:nvPr/>
        </p:nvSpPr>
        <p:spPr>
          <a:xfrm>
            <a:off x="3746712" y="1529233"/>
            <a:ext cx="4917651" cy="646363"/>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algn="ctr">
              <a:defRPr sz="3600" b="1">
                <a:solidFill>
                  <a:srgbClr val="3E4150"/>
                </a:solidFill>
                <a:latin typeface="Arial" panose="020B0604020202020204"/>
                <a:ea typeface="Arial" panose="020B0604020202020204"/>
                <a:cs typeface="Arial" panose="020B0604020202020204"/>
                <a:sym typeface="Arial" panose="020B0604020202020204"/>
              </a:defRPr>
            </a:pPr>
            <a:r>
              <a:rPr lang="zh-CN" altLang="en-US" sz="3600">
                <a:sym typeface="Arial" panose="020B0604020202020204"/>
              </a:rPr>
              <a:t>计算机学院</a:t>
            </a:r>
            <a:endParaRPr lang="zh-CN" altLang="zh-CN" sz="3600" dirty="0">
              <a:sym typeface="Arial" panose="020B0604020202020204"/>
            </a:endParaRPr>
          </a:p>
        </p:txBody>
      </p:sp>
      <p:sp>
        <p:nvSpPr>
          <p:cNvPr id="10" name="文本框 9"/>
          <p:cNvSpPr txBox="1"/>
          <p:nvPr/>
        </p:nvSpPr>
        <p:spPr>
          <a:xfrm>
            <a:off x="1530752" y="2459506"/>
            <a:ext cx="8964118" cy="969494"/>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algn="ctr">
              <a:defRPr sz="3600" b="1">
                <a:solidFill>
                  <a:srgbClr val="3E4150"/>
                </a:solidFill>
                <a:latin typeface="Arial" panose="020B0604020202020204"/>
                <a:ea typeface="Arial" panose="020B0604020202020204"/>
                <a:cs typeface="Arial" panose="020B0604020202020204"/>
                <a:sym typeface="Arial" panose="020B0604020202020204"/>
              </a:defRPr>
            </a:pPr>
            <a:r>
              <a:rPr kumimoji="0" lang="zh-CN" altLang="en-US" sz="3200" b="1" i="0" u="none" strike="noStrike" cap="none" spc="0" normalizeH="0" baseline="0">
                <a:ln>
                  <a:noFill/>
                </a:ln>
                <a:solidFill>
                  <a:srgbClr val="000000"/>
                </a:solidFill>
                <a:effectLst/>
                <a:uFillTx/>
                <a:latin typeface="+mj-lt"/>
                <a:ea typeface="+mj-ea"/>
                <a:cs typeface="+mj-cs"/>
                <a:sym typeface="Arial" panose="020B0604020202020204"/>
              </a:rPr>
              <a:t>基于</a:t>
            </a:r>
            <a:r>
              <a:rPr kumimoji="0" lang="en-US" altLang="zh-CN" sz="3200" b="1" i="0" u="none" strike="noStrike" cap="none" spc="0" normalizeH="0" baseline="0">
                <a:ln>
                  <a:noFill/>
                </a:ln>
                <a:solidFill>
                  <a:srgbClr val="000000"/>
                </a:solidFill>
                <a:effectLst/>
                <a:uFillTx/>
                <a:latin typeface="+mj-lt"/>
                <a:ea typeface="+mj-ea"/>
                <a:cs typeface="+mj-cs"/>
                <a:sym typeface="Arial" panose="020B0604020202020204"/>
              </a:rPr>
              <a:t>Scratch</a:t>
            </a:r>
            <a:r>
              <a:rPr kumimoji="0" lang="zh-CN" altLang="en-US" sz="3200" b="1" i="0" u="none" strike="noStrike" cap="none" spc="0" normalizeH="0" baseline="0">
                <a:ln>
                  <a:noFill/>
                </a:ln>
                <a:solidFill>
                  <a:srgbClr val="000000"/>
                </a:solidFill>
                <a:effectLst/>
                <a:uFillTx/>
                <a:latin typeface="+mj-lt"/>
                <a:ea typeface="+mj-ea"/>
                <a:cs typeface="+mj-cs"/>
                <a:sym typeface="Arial" panose="020B0604020202020204"/>
              </a:rPr>
              <a:t>语言下的人工智能少儿编程教育系统</a:t>
            </a:r>
            <a:r>
              <a:rPr kumimoji="0" lang="zh-CN" altLang="en-US" sz="2500" b="0" i="0" u="none" strike="noStrike" cap="none" spc="0" normalizeH="0" baseline="0">
                <a:ln>
                  <a:noFill/>
                </a:ln>
                <a:solidFill>
                  <a:srgbClr val="000000"/>
                </a:solidFill>
                <a:effectLst/>
                <a:uFillTx/>
                <a:latin typeface="+mj-lt"/>
                <a:ea typeface="+mj-ea"/>
                <a:cs typeface="+mj-cs"/>
                <a:sym typeface="Arial" panose="020B0604020202020204"/>
              </a:rPr>
              <a:t> </a:t>
            </a:r>
            <a:r>
              <a:rPr lang="zh-CN" altLang="en-US" sz="2500">
                <a:sym typeface="Arial" panose="020B0604020202020204"/>
              </a:rPr>
              <a:t>项目</a:t>
            </a:r>
            <a:r>
              <a:rPr lang="zh-CN" altLang="en-US" sz="2500" dirty="0">
                <a:sym typeface="Arial" panose="020B0604020202020204"/>
              </a:rPr>
              <a:t>创业计划书（未创业）</a:t>
            </a:r>
            <a:endParaRPr kumimoji="0" lang="zh-CN" altLang="zh-CN" sz="2500" b="0" i="0" u="none" strike="noStrike" cap="none" spc="0" normalizeH="0" baseline="0" dirty="0">
              <a:ln>
                <a:noFill/>
              </a:ln>
              <a:solidFill>
                <a:srgbClr val="000000"/>
              </a:solidFill>
              <a:effectLst/>
              <a:uFillTx/>
              <a:latin typeface="+mj-lt"/>
              <a:ea typeface="+mj-ea"/>
              <a:cs typeface="+mj-cs"/>
              <a:sym typeface="Arial" panose="020B0604020202020204"/>
            </a:endParaRPr>
          </a:p>
        </p:txBody>
      </p:sp>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7073" y="-34089"/>
            <a:ext cx="3113307" cy="882020"/>
          </a:xfrm>
          <a:prstGeom prst="rect">
            <a:avLst/>
          </a:prstGeom>
        </p:spPr>
      </p:pic>
    </p:spTree>
  </p:cSld>
  <p:clrMapOvr>
    <a:masterClrMapping/>
  </p:clrMapOvr>
  <p:transition spd="med"/>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9"/>
                                        </p:tgtEl>
                                      </p:cBhvr>
                                    </p:cmd>
                                  </p:childTnLst>
                                </p:cTn>
                              </p:par>
                            </p:childTnLst>
                          </p:cTn>
                        </p:par>
                        <p:par>
                          <p:cTn id="7" fill="hold">
                            <p:stCondLst>
                              <p:cond delay="0"/>
                            </p:stCondLst>
                            <p:childTnLst>
                              <p:par>
                                <p:cTn id="8" presetID="2" presetClass="entr" presetSubtype="8" fill="hold" grpId="2" nodeType="afterEffect">
                                  <p:stCondLst>
                                    <p:cond delay="0"/>
                                  </p:stCondLst>
                                  <p:childTnLst>
                                    <p:set>
                                      <p:cBhvr>
                                        <p:cTn id="9" dur="indefinite" fill="hold"/>
                                        <p:tgtEl>
                                          <p:spTgt spid="113"/>
                                        </p:tgtEl>
                                        <p:attrNameLst>
                                          <p:attrName>style.visibility</p:attrName>
                                        </p:attrNameLst>
                                      </p:cBhvr>
                                      <p:to>
                                        <p:strVal val="visible"/>
                                      </p:to>
                                    </p:set>
                                    <p:anim calcmode="lin" valueType="num">
                                      <p:cBhvr>
                                        <p:cTn id="10" dur="1000" fill="hold"/>
                                        <p:tgtEl>
                                          <p:spTgt spid="113"/>
                                        </p:tgtEl>
                                        <p:attrNameLst>
                                          <p:attrName>ppt_x</p:attrName>
                                        </p:attrNameLst>
                                      </p:cBhvr>
                                      <p:tavLst>
                                        <p:tav tm="0">
                                          <p:val>
                                            <p:strVal val="0-#ppt_w/2"/>
                                          </p:val>
                                        </p:tav>
                                        <p:tav tm="100000">
                                          <p:val>
                                            <p:strVal val="#ppt_x"/>
                                          </p:val>
                                        </p:tav>
                                      </p:tavLst>
                                    </p:anim>
                                    <p:anim calcmode="lin" valueType="num">
                                      <p:cBhvr>
                                        <p:cTn id="11" dur="1000" fill="hold"/>
                                        <p:tgtEl>
                                          <p:spTgt spid="113"/>
                                        </p:tgtEl>
                                        <p:attrNameLst>
                                          <p:attrName>ppt_y</p:attrName>
                                        </p:attrNameLst>
                                      </p:cBhvr>
                                      <p:tavLst>
                                        <p:tav tm="0">
                                          <p:val>
                                            <p:strVal val="#ppt_y"/>
                                          </p:val>
                                        </p:tav>
                                        <p:tav tm="100000">
                                          <p:val>
                                            <p:strVal val="#ppt_y"/>
                                          </p:val>
                                        </p:tav>
                                      </p:tavLst>
                                    </p:anim>
                                  </p:childTnLst>
                                </p:cTn>
                              </p:par>
                            </p:childTnLst>
                          </p:cTn>
                        </p:par>
                        <p:par>
                          <p:cTn id="12" fill="hold">
                            <p:stCondLst>
                              <p:cond delay="1000"/>
                            </p:stCondLst>
                            <p:childTnLst>
                              <p:par>
                                <p:cTn id="13" presetID="2" presetClass="entr" presetSubtype="8" fill="hold" grpId="3" nodeType="afterEffect">
                                  <p:stCondLst>
                                    <p:cond delay="0"/>
                                  </p:stCondLst>
                                  <p:childTnLst>
                                    <p:set>
                                      <p:cBhvr>
                                        <p:cTn id="14" dur="indefinite" fill="hold"/>
                                        <p:tgtEl>
                                          <p:spTgt spid="114"/>
                                        </p:tgtEl>
                                        <p:attrNameLst>
                                          <p:attrName>style.visibility</p:attrName>
                                        </p:attrNameLst>
                                      </p:cBhvr>
                                      <p:to>
                                        <p:strVal val="visible"/>
                                      </p:to>
                                    </p:set>
                                    <p:anim calcmode="lin" valueType="num">
                                      <p:cBhvr>
                                        <p:cTn id="15" dur="500" fill="hold"/>
                                        <p:tgtEl>
                                          <p:spTgt spid="114"/>
                                        </p:tgtEl>
                                        <p:attrNameLst>
                                          <p:attrName>ppt_x</p:attrName>
                                        </p:attrNameLst>
                                      </p:cBhvr>
                                      <p:tavLst>
                                        <p:tav tm="0">
                                          <p:val>
                                            <p:strVal val="0-#ppt_w/2"/>
                                          </p:val>
                                        </p:tav>
                                        <p:tav tm="100000">
                                          <p:val>
                                            <p:strVal val="#ppt_x"/>
                                          </p:val>
                                        </p:tav>
                                      </p:tavLst>
                                    </p:anim>
                                    <p:anim calcmode="lin" valueType="num">
                                      <p:cBhvr>
                                        <p:cTn id="16" dur="500" fill="hold"/>
                                        <p:tgtEl>
                                          <p:spTgt spid="1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17" repeatCount="indefinite" fill="hold" display="0">
                  <p:stCondLst>
                    <p:cond delay="indefinite"/>
                  </p:stCondLst>
                </p:cTn>
                <p:tgtEl>
                  <p:spTgt spid="109"/>
                </p:tgtEl>
              </p:cMediaNode>
            </p:audio>
          </p:childTnLst>
        </p:cTn>
      </p:par>
    </p:tnLst>
    <p:bldLst>
      <p:bldP spid="113" grpId="2" animBg="1" advAuto="0"/>
      <p:bldP spid="114" grpId="3" animBg="1" advAuto="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矩形 112"/>
          <p:cNvSpPr/>
          <p:nvPr/>
        </p:nvSpPr>
        <p:spPr>
          <a:xfrm>
            <a:off x="659854" y="404640"/>
            <a:ext cx="10873208" cy="5904658"/>
          </a:xfrm>
          <a:prstGeom prst="rect">
            <a:avLst/>
          </a:prstGeom>
          <a:solidFill>
            <a:srgbClr val="FFFFFF"/>
          </a:solidFill>
          <a:ln w="12700">
            <a:miter lim="400000"/>
          </a:ln>
        </p:spPr>
        <p:txBody>
          <a:bodyPr lIns="45719" rIns="45719" anchor="ctr"/>
          <a:lstStyle/>
          <a:p>
            <a:pPr algn="ctr">
              <a:lnSpc>
                <a:spcPct val="130000"/>
              </a:lnSpc>
              <a:defRPr>
                <a:solidFill>
                  <a:srgbClr val="FFFFFF"/>
                </a:solidFill>
              </a:defRPr>
            </a:pPr>
            <a:endParaRPr/>
          </a:p>
        </p:txBody>
      </p:sp>
      <p:sp>
        <p:nvSpPr>
          <p:cNvPr id="188" name="直接连接符 9"/>
          <p:cNvSpPr/>
          <p:nvPr/>
        </p:nvSpPr>
        <p:spPr>
          <a:xfrm flipH="1">
            <a:off x="-2265046" y="1021345"/>
            <a:ext cx="1" cy="4862893"/>
          </a:xfrm>
          <a:prstGeom prst="line">
            <a:avLst/>
          </a:prstGeom>
          <a:ln w="47625">
            <a:solidFill>
              <a:srgbClr val="42A2B2"/>
            </a:solidFill>
            <a:miter/>
          </a:ln>
        </p:spPr>
        <p:txBody>
          <a:bodyPr lIns="45719" rIns="45719"/>
          <a:lstStyle/>
          <a:p>
            <a:endParaRPr/>
          </a:p>
        </p:txBody>
      </p:sp>
      <p:sp>
        <p:nvSpPr>
          <p:cNvPr id="190" name="内容占位符 1"/>
          <p:cNvSpPr txBox="1"/>
          <p:nvPr/>
        </p:nvSpPr>
        <p:spPr>
          <a:xfrm>
            <a:off x="5466244" y="444622"/>
            <a:ext cx="1781500" cy="669887"/>
          </a:xfrm>
          <a:prstGeom prst="rect">
            <a:avLst/>
          </a:prstGeom>
          <a:ln w="12700">
            <a:miter lim="400000"/>
          </a:ln>
        </p:spPr>
        <p:txBody>
          <a:bodyPr wrap="square" lIns="45719" rIns="45719">
            <a:spAutoFit/>
          </a:bodyPr>
          <a:lstStyle/>
          <a:p>
            <a:pPr>
              <a:lnSpc>
                <a:spcPct val="150000"/>
              </a:lnSpc>
              <a:defRPr sz="2800"/>
            </a:pPr>
            <a:r>
              <a:rPr lang="zh-CN" altLang="en-US"/>
              <a:t>内部合作</a:t>
            </a:r>
            <a:endParaRPr dirty="0"/>
          </a:p>
        </p:txBody>
      </p:sp>
      <p:sp>
        <p:nvSpPr>
          <p:cNvPr id="191" name="直接连接符 4"/>
          <p:cNvSpPr/>
          <p:nvPr/>
        </p:nvSpPr>
        <p:spPr>
          <a:xfrm flipV="1">
            <a:off x="3297209" y="1114509"/>
            <a:ext cx="5830571" cy="10076"/>
          </a:xfrm>
          <a:prstGeom prst="line">
            <a:avLst/>
          </a:prstGeom>
          <a:ln w="19050">
            <a:solidFill>
              <a:srgbClr val="000000"/>
            </a:solidFill>
            <a:miter/>
          </a:ln>
        </p:spPr>
        <p:txBody>
          <a:bodyPr lIns="45719" rIns="45719"/>
          <a:lstStyle/>
          <a:p>
            <a:endParaRPr/>
          </a:p>
        </p:txBody>
      </p:sp>
      <p:pic>
        <p:nvPicPr>
          <p:cNvPr id="4" name="图片 3">
            <a:extLst>
              <a:ext uri="{FF2B5EF4-FFF2-40B4-BE49-F238E27FC236}">
                <a16:creationId xmlns:a16="http://schemas.microsoft.com/office/drawing/2014/main" id="{9E190058-7DB3-46DD-A932-1A97C20CB719}"/>
              </a:ext>
            </a:extLst>
          </p:cNvPr>
          <p:cNvPicPr>
            <a:picLocks noChangeAspect="1"/>
          </p:cNvPicPr>
          <p:nvPr/>
        </p:nvPicPr>
        <p:blipFill rotWithShape="1">
          <a:blip r:embed="rId2"/>
          <a:srcRect t="12023" b="7811"/>
          <a:stretch/>
        </p:blipFill>
        <p:spPr>
          <a:xfrm>
            <a:off x="750029" y="1422041"/>
            <a:ext cx="10691941" cy="473355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直接连接符 9"/>
          <p:cNvSpPr/>
          <p:nvPr/>
        </p:nvSpPr>
        <p:spPr>
          <a:xfrm flipH="1">
            <a:off x="-2265046" y="1021345"/>
            <a:ext cx="1" cy="4862893"/>
          </a:xfrm>
          <a:prstGeom prst="line">
            <a:avLst/>
          </a:prstGeom>
          <a:ln w="47625">
            <a:solidFill>
              <a:srgbClr val="42A2B2"/>
            </a:solidFill>
            <a:miter/>
          </a:ln>
        </p:spPr>
        <p:txBody>
          <a:bodyPr lIns="45719" rIns="45719"/>
          <a:lstStyle/>
          <a:p>
            <a:endParaRPr/>
          </a:p>
        </p:txBody>
      </p:sp>
      <p:sp>
        <p:nvSpPr>
          <p:cNvPr id="189" name="矩形 112"/>
          <p:cNvSpPr/>
          <p:nvPr/>
        </p:nvSpPr>
        <p:spPr>
          <a:xfrm>
            <a:off x="659854" y="404640"/>
            <a:ext cx="10873208" cy="5904658"/>
          </a:xfrm>
          <a:prstGeom prst="rect">
            <a:avLst/>
          </a:prstGeom>
          <a:solidFill>
            <a:srgbClr val="FFFFFF"/>
          </a:solidFill>
          <a:ln w="12700">
            <a:miter lim="400000"/>
          </a:ln>
        </p:spPr>
        <p:txBody>
          <a:bodyPr lIns="45719" rIns="45719" anchor="ctr"/>
          <a:lstStyle/>
          <a:p>
            <a:pPr algn="ctr">
              <a:lnSpc>
                <a:spcPct val="130000"/>
              </a:lnSpc>
              <a:defRPr>
                <a:solidFill>
                  <a:srgbClr val="FFFFFF"/>
                </a:solidFill>
              </a:defRPr>
            </a:pPr>
            <a:endParaRPr sz="1400"/>
          </a:p>
        </p:txBody>
      </p:sp>
      <p:sp>
        <p:nvSpPr>
          <p:cNvPr id="190" name="内容占位符 1"/>
          <p:cNvSpPr txBox="1"/>
          <p:nvPr/>
        </p:nvSpPr>
        <p:spPr>
          <a:xfrm>
            <a:off x="5466244" y="444622"/>
            <a:ext cx="1781500" cy="669887"/>
          </a:xfrm>
          <a:prstGeom prst="rect">
            <a:avLst/>
          </a:prstGeom>
          <a:ln w="12700">
            <a:miter lim="400000"/>
          </a:ln>
        </p:spPr>
        <p:txBody>
          <a:bodyPr wrap="square" lIns="45719" rIns="45719">
            <a:spAutoFit/>
          </a:bodyPr>
          <a:lstStyle/>
          <a:p>
            <a:pPr>
              <a:lnSpc>
                <a:spcPct val="150000"/>
              </a:lnSpc>
              <a:defRPr sz="2800"/>
            </a:pPr>
            <a:r>
              <a:rPr lang="zh-CN" altLang="en-US"/>
              <a:t>外部合作</a:t>
            </a:r>
            <a:endParaRPr dirty="0"/>
          </a:p>
        </p:txBody>
      </p:sp>
      <p:sp>
        <p:nvSpPr>
          <p:cNvPr id="191" name="直接连接符 4"/>
          <p:cNvSpPr/>
          <p:nvPr/>
        </p:nvSpPr>
        <p:spPr>
          <a:xfrm flipV="1">
            <a:off x="3297209" y="1114509"/>
            <a:ext cx="5830571" cy="10076"/>
          </a:xfrm>
          <a:prstGeom prst="line">
            <a:avLst/>
          </a:prstGeom>
          <a:ln w="19050">
            <a:solidFill>
              <a:srgbClr val="000000"/>
            </a:solidFill>
            <a:miter/>
          </a:ln>
        </p:spPr>
        <p:txBody>
          <a:bodyPr lIns="45719" rIns="45719"/>
          <a:lstStyle/>
          <a:p>
            <a:endParaRPr/>
          </a:p>
        </p:txBody>
      </p:sp>
      <p:sp>
        <p:nvSpPr>
          <p:cNvPr id="14" name="矩形 13">
            <a:extLst>
              <a:ext uri="{FF2B5EF4-FFF2-40B4-BE49-F238E27FC236}">
                <a16:creationId xmlns:a16="http://schemas.microsoft.com/office/drawing/2014/main" id="{F877E43B-D87F-4115-B37E-30BD687488D9}"/>
              </a:ext>
            </a:extLst>
          </p:cNvPr>
          <p:cNvSpPr/>
          <p:nvPr/>
        </p:nvSpPr>
        <p:spPr>
          <a:xfrm>
            <a:off x="2359295" y="3234998"/>
            <a:ext cx="7257103" cy="941155"/>
          </a:xfrm>
          <a:prstGeom prst="rect">
            <a:avLst/>
          </a:prstGeom>
        </p:spPr>
        <p:txBody>
          <a:bodyPr wrap="square">
            <a:spAutoFit/>
          </a:bodyPr>
          <a:lstStyle/>
          <a:p>
            <a:pPr>
              <a:lnSpc>
                <a:spcPct val="120000"/>
              </a:lnSpc>
            </a:pPr>
            <a:r>
              <a:rPr lang="zh-CN" altLang="en-US" sz="2400" b="1" dirty="0">
                <a:latin typeface="微软雅黑" panose="020B0503020204020204" pitchFamily="34" charset="-122"/>
                <a:ea typeface="微软雅黑" panose="020B0503020204020204" pitchFamily="34" charset="-122"/>
              </a:rPr>
              <a:t>脑机协同技术（科技部）国际联合研究中心</a:t>
            </a:r>
            <a:endParaRPr lang="en-US" altLang="zh-CN" sz="2400" b="1" dirty="0">
              <a:latin typeface="微软雅黑" panose="020B0503020204020204" pitchFamily="34" charset="-122"/>
              <a:ea typeface="微软雅黑" panose="020B0503020204020204" pitchFamily="34" charset="-122"/>
            </a:endParaRPr>
          </a:p>
          <a:p>
            <a:pPr>
              <a:lnSpc>
                <a:spcPct val="120000"/>
              </a:lnSpc>
            </a:pPr>
            <a:r>
              <a:rPr lang="zh-CN" altLang="en-US" sz="2400" b="1" dirty="0">
                <a:latin typeface="微软雅黑" panose="020B0503020204020204" pitchFamily="34" charset="-122"/>
                <a:ea typeface="微软雅黑" panose="020B0503020204020204" pitchFamily="34" charset="-122"/>
              </a:rPr>
              <a:t>浙江省</a:t>
            </a:r>
            <a:r>
              <a:rPr lang="zh-CN" altLang="zh-CN" sz="2400" b="1" dirty="0">
                <a:latin typeface="微软雅黑" panose="020B0503020204020204" pitchFamily="34" charset="-122"/>
                <a:ea typeface="微软雅黑" panose="020B0503020204020204" pitchFamily="34" charset="-122"/>
              </a:rPr>
              <a:t>脑机协同智能</a:t>
            </a:r>
            <a:r>
              <a:rPr lang="zh-CN" altLang="en-US" sz="2400" b="1" dirty="0">
                <a:latin typeface="微软雅黑" panose="020B0503020204020204" pitchFamily="34" charset="-122"/>
                <a:ea typeface="微软雅黑" panose="020B0503020204020204" pitchFamily="34" charset="-122"/>
              </a:rPr>
              <a:t>重点实验室</a:t>
            </a:r>
            <a:endParaRPr lang="en-US" altLang="zh-CN" sz="2400" b="1" dirty="0">
              <a:latin typeface="微软雅黑" panose="020B0503020204020204" pitchFamily="34" charset="-122"/>
              <a:ea typeface="微软雅黑" panose="020B0503020204020204" pitchFamily="34" charset="-122"/>
            </a:endParaRPr>
          </a:p>
        </p:txBody>
      </p:sp>
      <p:grpSp>
        <p:nvGrpSpPr>
          <p:cNvPr id="15" name="组合 14">
            <a:extLst>
              <a:ext uri="{FF2B5EF4-FFF2-40B4-BE49-F238E27FC236}">
                <a16:creationId xmlns:a16="http://schemas.microsoft.com/office/drawing/2014/main" id="{376C1B8E-7488-436A-963F-F9460746D26A}"/>
              </a:ext>
            </a:extLst>
          </p:cNvPr>
          <p:cNvGrpSpPr/>
          <p:nvPr/>
        </p:nvGrpSpPr>
        <p:grpSpPr>
          <a:xfrm>
            <a:off x="8512211" y="3441056"/>
            <a:ext cx="2364133" cy="783967"/>
            <a:chOff x="9667319" y="368985"/>
            <a:chExt cx="2364133" cy="783967"/>
          </a:xfrm>
        </p:grpSpPr>
        <p:pic>
          <p:nvPicPr>
            <p:cNvPr id="16" name="Picture 4">
              <a:extLst>
                <a:ext uri="{FF2B5EF4-FFF2-40B4-BE49-F238E27FC236}">
                  <a16:creationId xmlns:a16="http://schemas.microsoft.com/office/drawing/2014/main" id="{D895717A-F23C-4DDE-8754-0ECB7DA6DB17}"/>
                </a:ext>
              </a:extLst>
            </p:cNvPr>
            <p:cNvPicPr>
              <a:picLocks noChangeAspect="1" noChangeArrowheads="1"/>
            </p:cNvPicPr>
            <p:nvPr/>
          </p:nvPicPr>
          <p:blipFill>
            <a:blip r:embed="rId2" cstate="screen">
              <a:extLst>
                <a:ext uri="{28A0092B-C50C-407E-A947-70E740481C1C}">
                  <a14:useLocalDpi xmlns:a14="http://schemas.microsoft.com/office/drawing/2010/main" val="0"/>
                </a:ext>
              </a:extLst>
            </a:blip>
            <a:srcRect/>
            <a:stretch>
              <a:fillRect/>
            </a:stretch>
          </p:blipFill>
          <p:spPr bwMode="auto">
            <a:xfrm>
              <a:off x="10295675" y="368985"/>
              <a:ext cx="1107420" cy="3536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7" name="TextBox 1">
              <a:extLst>
                <a:ext uri="{FF2B5EF4-FFF2-40B4-BE49-F238E27FC236}">
                  <a16:creationId xmlns:a16="http://schemas.microsoft.com/office/drawing/2014/main" id="{DFFDAFE1-B62A-4CAC-8DEB-210BB3726EE0}"/>
                </a:ext>
              </a:extLst>
            </p:cNvPr>
            <p:cNvSpPr txBox="1"/>
            <p:nvPr/>
          </p:nvSpPr>
          <p:spPr>
            <a:xfrm>
              <a:off x="9667319" y="758998"/>
              <a:ext cx="2364133" cy="393954"/>
            </a:xfrm>
            <a:prstGeom prst="rect">
              <a:avLst/>
            </a:prstGeom>
            <a:noFill/>
          </p:spPr>
          <p:txBody>
            <a:bodyPr wrap="square" rtlCol="0">
              <a:spAutoFit/>
            </a:bodyPr>
            <a:lstStyle/>
            <a:p>
              <a:pPr algn="ctr">
                <a:lnSpc>
                  <a:spcPct val="70000"/>
                </a:lnSpc>
              </a:pPr>
              <a:r>
                <a:rPr lang="en-US" altLang="zh-CN" sz="1400" b="1" dirty="0">
                  <a:solidFill>
                    <a:schemeClr val="bg1">
                      <a:lumMod val="65000"/>
                    </a:schemeClr>
                  </a:solidFill>
                </a:rPr>
                <a:t>Brain-Machine Collaborative</a:t>
              </a:r>
            </a:p>
            <a:p>
              <a:pPr algn="ctr">
                <a:lnSpc>
                  <a:spcPct val="70000"/>
                </a:lnSpc>
              </a:pPr>
              <a:r>
                <a:rPr lang="en-US" altLang="zh-CN" sz="1400" b="1" dirty="0">
                  <a:solidFill>
                    <a:schemeClr val="bg1">
                      <a:lumMod val="65000"/>
                    </a:schemeClr>
                  </a:solidFill>
                </a:rPr>
                <a:t>Intelligence</a:t>
              </a:r>
              <a:r>
                <a:rPr lang="zh-CN" altLang="en-US" sz="1400" b="1" dirty="0">
                  <a:solidFill>
                    <a:schemeClr val="bg1">
                      <a:lumMod val="65000"/>
                    </a:schemeClr>
                  </a:solidFill>
                </a:rPr>
                <a:t> </a:t>
              </a:r>
              <a:r>
                <a:rPr lang="en-US" altLang="zh-CN" sz="1400" b="1" dirty="0">
                  <a:solidFill>
                    <a:schemeClr val="bg1">
                      <a:lumMod val="65000"/>
                    </a:schemeClr>
                  </a:solidFill>
                </a:rPr>
                <a:t>Laboratory </a:t>
              </a:r>
            </a:p>
          </p:txBody>
        </p:sp>
      </p:grpSp>
      <p:sp>
        <p:nvSpPr>
          <p:cNvPr id="21" name="矩形 20">
            <a:extLst>
              <a:ext uri="{FF2B5EF4-FFF2-40B4-BE49-F238E27FC236}">
                <a16:creationId xmlns:a16="http://schemas.microsoft.com/office/drawing/2014/main" id="{E753EAE6-87AC-4D79-9E2A-AC85CF15D2C9}"/>
              </a:ext>
            </a:extLst>
          </p:cNvPr>
          <p:cNvSpPr/>
          <p:nvPr/>
        </p:nvSpPr>
        <p:spPr>
          <a:xfrm>
            <a:off x="2359295" y="4895300"/>
            <a:ext cx="6578162" cy="497957"/>
          </a:xfrm>
          <a:prstGeom prst="rect">
            <a:avLst/>
          </a:prstGeom>
        </p:spPr>
        <p:txBody>
          <a:bodyPr wrap="square">
            <a:spAutoFit/>
          </a:bodyPr>
          <a:lstStyle/>
          <a:p>
            <a:pPr>
              <a:lnSpc>
                <a:spcPct val="120000"/>
              </a:lnSpc>
            </a:pPr>
            <a:r>
              <a:rPr lang="zh-CN" altLang="en-US" sz="2400" b="1" dirty="0">
                <a:latin typeface="微软雅黑" panose="020B0503020204020204" pitchFamily="34" charset="-122"/>
                <a:ea typeface="微软雅黑" panose="020B0503020204020204" pitchFamily="34" charset="-122"/>
              </a:rPr>
              <a:t>杭州大嘴鸟机器人编程教育公司</a:t>
            </a:r>
            <a:endParaRPr lang="en-US" altLang="zh-CN" sz="2400" b="1" dirty="0">
              <a:latin typeface="微软雅黑" panose="020B0503020204020204" pitchFamily="34" charset="-122"/>
              <a:ea typeface="微软雅黑" panose="020B0503020204020204" pitchFamily="34" charset="-122"/>
            </a:endParaRPr>
          </a:p>
        </p:txBody>
      </p:sp>
      <p:pic>
        <p:nvPicPr>
          <p:cNvPr id="22" name="图片 21">
            <a:extLst>
              <a:ext uri="{FF2B5EF4-FFF2-40B4-BE49-F238E27FC236}">
                <a16:creationId xmlns:a16="http://schemas.microsoft.com/office/drawing/2014/main" id="{55074146-B3FD-4B36-921F-72EA188BEB62}"/>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198401" y="4649633"/>
            <a:ext cx="1884332" cy="1001913"/>
          </a:xfrm>
          <a:prstGeom prst="rect">
            <a:avLst/>
          </a:prstGeom>
        </p:spPr>
      </p:pic>
      <p:pic>
        <p:nvPicPr>
          <p:cNvPr id="23" name="图片 22">
            <a:extLst>
              <a:ext uri="{FF2B5EF4-FFF2-40B4-BE49-F238E27FC236}">
                <a16:creationId xmlns:a16="http://schemas.microsoft.com/office/drawing/2014/main" id="{BB4633D8-D2A8-4ED9-8EF1-6B78C2F3BE48}"/>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8776249" y="1464743"/>
            <a:ext cx="1836059" cy="1632052"/>
          </a:xfrm>
          <a:prstGeom prst="rect">
            <a:avLst/>
          </a:prstGeom>
        </p:spPr>
      </p:pic>
      <p:sp>
        <p:nvSpPr>
          <p:cNvPr id="27" name="矩形 26">
            <a:extLst>
              <a:ext uri="{FF2B5EF4-FFF2-40B4-BE49-F238E27FC236}">
                <a16:creationId xmlns:a16="http://schemas.microsoft.com/office/drawing/2014/main" id="{77C2CC94-4D55-4133-8E72-EFFADB50854F}"/>
              </a:ext>
            </a:extLst>
          </p:cNvPr>
          <p:cNvSpPr/>
          <p:nvPr/>
        </p:nvSpPr>
        <p:spPr>
          <a:xfrm>
            <a:off x="2359295" y="1957478"/>
            <a:ext cx="7443924" cy="504241"/>
          </a:xfrm>
          <a:prstGeom prst="rect">
            <a:avLst/>
          </a:prstGeom>
        </p:spPr>
        <p:txBody>
          <a:bodyPr wrap="square">
            <a:spAutoFit/>
          </a:bodyPr>
          <a:lstStyle/>
          <a:p>
            <a:pPr>
              <a:lnSpc>
                <a:spcPct val="120000"/>
              </a:lnSpc>
            </a:pPr>
            <a:r>
              <a:rPr lang="zh-CN" altLang="en-US" sz="2400" b="1" dirty="0"/>
              <a:t>实验室的设备支持和校外企业的市场优势</a:t>
            </a:r>
          </a:p>
        </p:txBody>
      </p:sp>
      <p:grpSp>
        <p:nvGrpSpPr>
          <p:cNvPr id="28" name="组合 27">
            <a:extLst>
              <a:ext uri="{FF2B5EF4-FFF2-40B4-BE49-F238E27FC236}">
                <a16:creationId xmlns:a16="http://schemas.microsoft.com/office/drawing/2014/main" id="{560F919C-26BA-47BC-AEC9-C7E3576AC9F7}"/>
              </a:ext>
            </a:extLst>
          </p:cNvPr>
          <p:cNvGrpSpPr/>
          <p:nvPr/>
        </p:nvGrpSpPr>
        <p:grpSpPr>
          <a:xfrm>
            <a:off x="1308642" y="3345982"/>
            <a:ext cx="788492" cy="774120"/>
            <a:chOff x="5621005" y="1780162"/>
            <a:chExt cx="1892801" cy="1892801"/>
          </a:xfrm>
        </p:grpSpPr>
        <p:sp>
          <p:nvSpPr>
            <p:cNvPr id="29" name="Oval 9">
              <a:extLst>
                <a:ext uri="{FF2B5EF4-FFF2-40B4-BE49-F238E27FC236}">
                  <a16:creationId xmlns:a16="http://schemas.microsoft.com/office/drawing/2014/main" id="{F33C97BE-364E-45B3-98B5-45580BDE5718}"/>
                </a:ext>
              </a:extLst>
            </p:cNvPr>
            <p:cNvSpPr>
              <a:spLocks noChangeAspect="1"/>
            </p:cNvSpPr>
            <p:nvPr/>
          </p:nvSpPr>
          <p:spPr>
            <a:xfrm>
              <a:off x="5621005" y="1780162"/>
              <a:ext cx="1892801" cy="1892801"/>
            </a:xfrm>
            <a:prstGeom prst="ellipse">
              <a:avLst/>
            </a:prstGeom>
            <a:solidFill>
              <a:srgbClr val="4A4F4F">
                <a:alpha val="80000"/>
              </a:srgbClr>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0" name="Freeform: Shape 25">
              <a:extLst>
                <a:ext uri="{FF2B5EF4-FFF2-40B4-BE49-F238E27FC236}">
                  <a16:creationId xmlns:a16="http://schemas.microsoft.com/office/drawing/2014/main" id="{AC2DCD51-8030-4DCC-9980-C27CD6E14DF0}"/>
                </a:ext>
              </a:extLst>
            </p:cNvPr>
            <p:cNvSpPr>
              <a:spLocks/>
            </p:cNvSpPr>
            <p:nvPr/>
          </p:nvSpPr>
          <p:spPr bwMode="auto">
            <a:xfrm>
              <a:off x="6307029" y="2431771"/>
              <a:ext cx="538579" cy="559437"/>
            </a:xfrm>
            <a:custGeom>
              <a:avLst/>
              <a:gdLst/>
              <a:ahLst/>
              <a:cxnLst>
                <a:cxn ang="0">
                  <a:pos x="61" y="49"/>
                </a:cxn>
                <a:cxn ang="0">
                  <a:pos x="49" y="62"/>
                </a:cxn>
                <a:cxn ang="0">
                  <a:pos x="36" y="49"/>
                </a:cxn>
                <a:cxn ang="0">
                  <a:pos x="36" y="48"/>
                </a:cxn>
                <a:cxn ang="0">
                  <a:pos x="21" y="41"/>
                </a:cxn>
                <a:cxn ang="0">
                  <a:pos x="13" y="44"/>
                </a:cxn>
                <a:cxn ang="0">
                  <a:pos x="0" y="31"/>
                </a:cxn>
                <a:cxn ang="0">
                  <a:pos x="13" y="18"/>
                </a:cxn>
                <a:cxn ang="0">
                  <a:pos x="21" y="22"/>
                </a:cxn>
                <a:cxn ang="0">
                  <a:pos x="36" y="15"/>
                </a:cxn>
                <a:cxn ang="0">
                  <a:pos x="36" y="13"/>
                </a:cxn>
                <a:cxn ang="0">
                  <a:pos x="49" y="0"/>
                </a:cxn>
                <a:cxn ang="0">
                  <a:pos x="61" y="13"/>
                </a:cxn>
                <a:cxn ang="0">
                  <a:pos x="49" y="26"/>
                </a:cxn>
                <a:cxn ang="0">
                  <a:pos x="40" y="23"/>
                </a:cxn>
                <a:cxn ang="0">
                  <a:pos x="25" y="30"/>
                </a:cxn>
                <a:cxn ang="0">
                  <a:pos x="25" y="31"/>
                </a:cxn>
                <a:cxn ang="0">
                  <a:pos x="25" y="33"/>
                </a:cxn>
                <a:cxn ang="0">
                  <a:pos x="40" y="40"/>
                </a:cxn>
                <a:cxn ang="0">
                  <a:pos x="49" y="36"/>
                </a:cxn>
                <a:cxn ang="0">
                  <a:pos x="61" y="49"/>
                </a:cxn>
              </a:cxnLst>
              <a:rect l="0" t="0" r="r" b="b"/>
              <a:pathLst>
                <a:path w="61" h="62">
                  <a:moveTo>
                    <a:pt x="61" y="49"/>
                  </a:moveTo>
                  <a:cubicBezTo>
                    <a:pt x="61" y="56"/>
                    <a:pt x="56" y="62"/>
                    <a:pt x="49" y="62"/>
                  </a:cubicBezTo>
                  <a:cubicBezTo>
                    <a:pt x="41" y="62"/>
                    <a:pt x="36" y="56"/>
                    <a:pt x="36" y="49"/>
                  </a:cubicBezTo>
                  <a:cubicBezTo>
                    <a:pt x="36" y="49"/>
                    <a:pt x="36" y="48"/>
                    <a:pt x="36" y="48"/>
                  </a:cubicBezTo>
                  <a:cubicBezTo>
                    <a:pt x="21" y="41"/>
                    <a:pt x="21" y="41"/>
                    <a:pt x="21" y="41"/>
                  </a:cubicBezTo>
                  <a:cubicBezTo>
                    <a:pt x="19" y="43"/>
                    <a:pt x="16" y="44"/>
                    <a:pt x="13" y="44"/>
                  </a:cubicBezTo>
                  <a:cubicBezTo>
                    <a:pt x="6" y="44"/>
                    <a:pt x="0" y="38"/>
                    <a:pt x="0" y="31"/>
                  </a:cubicBezTo>
                  <a:cubicBezTo>
                    <a:pt x="0" y="24"/>
                    <a:pt x="6" y="18"/>
                    <a:pt x="13" y="18"/>
                  </a:cubicBezTo>
                  <a:cubicBezTo>
                    <a:pt x="16" y="18"/>
                    <a:pt x="19" y="20"/>
                    <a:pt x="21" y="22"/>
                  </a:cubicBezTo>
                  <a:cubicBezTo>
                    <a:pt x="36" y="15"/>
                    <a:pt x="36" y="15"/>
                    <a:pt x="36" y="15"/>
                  </a:cubicBezTo>
                  <a:cubicBezTo>
                    <a:pt x="36" y="14"/>
                    <a:pt x="36" y="14"/>
                    <a:pt x="36" y="13"/>
                  </a:cubicBezTo>
                  <a:cubicBezTo>
                    <a:pt x="36" y="6"/>
                    <a:pt x="41" y="0"/>
                    <a:pt x="49" y="0"/>
                  </a:cubicBezTo>
                  <a:cubicBezTo>
                    <a:pt x="56" y="0"/>
                    <a:pt x="61" y="6"/>
                    <a:pt x="61" y="13"/>
                  </a:cubicBezTo>
                  <a:cubicBezTo>
                    <a:pt x="61" y="20"/>
                    <a:pt x="56" y="26"/>
                    <a:pt x="49" y="26"/>
                  </a:cubicBezTo>
                  <a:cubicBezTo>
                    <a:pt x="45" y="26"/>
                    <a:pt x="42" y="25"/>
                    <a:pt x="40" y="23"/>
                  </a:cubicBezTo>
                  <a:cubicBezTo>
                    <a:pt x="25" y="30"/>
                    <a:pt x="25" y="30"/>
                    <a:pt x="25" y="30"/>
                  </a:cubicBezTo>
                  <a:cubicBezTo>
                    <a:pt x="25" y="30"/>
                    <a:pt x="25" y="31"/>
                    <a:pt x="25" y="31"/>
                  </a:cubicBezTo>
                  <a:cubicBezTo>
                    <a:pt x="25" y="32"/>
                    <a:pt x="25" y="32"/>
                    <a:pt x="25" y="33"/>
                  </a:cubicBezTo>
                  <a:cubicBezTo>
                    <a:pt x="40" y="40"/>
                    <a:pt x="40" y="40"/>
                    <a:pt x="40" y="40"/>
                  </a:cubicBezTo>
                  <a:cubicBezTo>
                    <a:pt x="42" y="38"/>
                    <a:pt x="45" y="36"/>
                    <a:pt x="49" y="36"/>
                  </a:cubicBezTo>
                  <a:cubicBezTo>
                    <a:pt x="56" y="36"/>
                    <a:pt x="61" y="42"/>
                    <a:pt x="61" y="49"/>
                  </a:cubicBezTo>
                  <a:close/>
                </a:path>
              </a:pathLst>
            </a:custGeom>
            <a:solidFill>
              <a:srgbClr val="FFFFFF"/>
            </a:solidFill>
            <a:ln w="9525">
              <a:no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ysClr val="windowText" lastClr="000000"/>
                </a:solidFill>
                <a:effectLst/>
                <a:uLnTx/>
                <a:uFillTx/>
                <a:latin typeface="Arial"/>
                <a:ea typeface="微软雅黑"/>
                <a:cs typeface="+mn-cs"/>
              </a:endParaRPr>
            </a:p>
          </p:txBody>
        </p:sp>
      </p:grpSp>
      <p:grpSp>
        <p:nvGrpSpPr>
          <p:cNvPr id="31" name="组合 30">
            <a:extLst>
              <a:ext uri="{FF2B5EF4-FFF2-40B4-BE49-F238E27FC236}">
                <a16:creationId xmlns:a16="http://schemas.microsoft.com/office/drawing/2014/main" id="{D62786B2-C9F5-4BB2-9DDC-8C07DBC66B3C}"/>
              </a:ext>
            </a:extLst>
          </p:cNvPr>
          <p:cNvGrpSpPr/>
          <p:nvPr/>
        </p:nvGrpSpPr>
        <p:grpSpPr>
          <a:xfrm>
            <a:off x="1309367" y="4778126"/>
            <a:ext cx="787767" cy="774120"/>
            <a:chOff x="7401759" y="2646544"/>
            <a:chExt cx="1935595" cy="1935595"/>
          </a:xfrm>
        </p:grpSpPr>
        <p:sp>
          <p:nvSpPr>
            <p:cNvPr id="32" name="Oval 6">
              <a:extLst>
                <a:ext uri="{FF2B5EF4-FFF2-40B4-BE49-F238E27FC236}">
                  <a16:creationId xmlns:a16="http://schemas.microsoft.com/office/drawing/2014/main" id="{FB8609F5-E0BC-4CA0-BB23-99AD024E832F}"/>
                </a:ext>
              </a:extLst>
            </p:cNvPr>
            <p:cNvSpPr>
              <a:spLocks noChangeAspect="1"/>
            </p:cNvSpPr>
            <p:nvPr/>
          </p:nvSpPr>
          <p:spPr>
            <a:xfrm>
              <a:off x="7401759" y="2646544"/>
              <a:ext cx="1935595" cy="1935595"/>
            </a:xfrm>
            <a:prstGeom prst="ellipse">
              <a:avLst/>
            </a:prstGeom>
            <a:solidFill>
              <a:srgbClr val="91969B">
                <a:alpha val="80000"/>
              </a:srgbClr>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3" name="Freeform: Shape 26">
              <a:extLst>
                <a:ext uri="{FF2B5EF4-FFF2-40B4-BE49-F238E27FC236}">
                  <a16:creationId xmlns:a16="http://schemas.microsoft.com/office/drawing/2014/main" id="{C3D6BE48-027B-4506-A37F-D230700FD828}"/>
                </a:ext>
              </a:extLst>
            </p:cNvPr>
            <p:cNvSpPr>
              <a:spLocks/>
            </p:cNvSpPr>
            <p:nvPr/>
          </p:nvSpPr>
          <p:spPr bwMode="auto">
            <a:xfrm>
              <a:off x="8064184" y="3313240"/>
              <a:ext cx="610744" cy="602203"/>
            </a:xfrm>
            <a:custGeom>
              <a:avLst/>
              <a:gdLst/>
              <a:ahLst/>
              <a:cxnLst>
                <a:cxn ang="0">
                  <a:pos x="62" y="56"/>
                </a:cxn>
                <a:cxn ang="0">
                  <a:pos x="56" y="62"/>
                </a:cxn>
                <a:cxn ang="0">
                  <a:pos x="48" y="65"/>
                </a:cxn>
                <a:cxn ang="0">
                  <a:pos x="40" y="62"/>
                </a:cxn>
                <a:cxn ang="0">
                  <a:pos x="32" y="54"/>
                </a:cxn>
                <a:cxn ang="0">
                  <a:pos x="28" y="46"/>
                </a:cxn>
                <a:cxn ang="0">
                  <a:pos x="32" y="37"/>
                </a:cxn>
                <a:cxn ang="0">
                  <a:pos x="28" y="34"/>
                </a:cxn>
                <a:cxn ang="0">
                  <a:pos x="20" y="37"/>
                </a:cxn>
                <a:cxn ang="0">
                  <a:pos x="12" y="34"/>
                </a:cxn>
                <a:cxn ang="0">
                  <a:pos x="3" y="25"/>
                </a:cxn>
                <a:cxn ang="0">
                  <a:pos x="0" y="17"/>
                </a:cxn>
                <a:cxn ang="0">
                  <a:pos x="4" y="9"/>
                </a:cxn>
                <a:cxn ang="0">
                  <a:pos x="9" y="3"/>
                </a:cxn>
                <a:cxn ang="0">
                  <a:pos x="18" y="0"/>
                </a:cxn>
                <a:cxn ang="0">
                  <a:pos x="26" y="3"/>
                </a:cxn>
                <a:cxn ang="0">
                  <a:pos x="34" y="12"/>
                </a:cxn>
                <a:cxn ang="0">
                  <a:pos x="37" y="20"/>
                </a:cxn>
                <a:cxn ang="0">
                  <a:pos x="34" y="28"/>
                </a:cxn>
                <a:cxn ang="0">
                  <a:pos x="37" y="32"/>
                </a:cxn>
                <a:cxn ang="0">
                  <a:pos x="46" y="28"/>
                </a:cxn>
                <a:cxn ang="0">
                  <a:pos x="54" y="32"/>
                </a:cxn>
                <a:cxn ang="0">
                  <a:pos x="62" y="40"/>
                </a:cxn>
                <a:cxn ang="0">
                  <a:pos x="66" y="48"/>
                </a:cxn>
                <a:cxn ang="0">
                  <a:pos x="62" y="56"/>
                </a:cxn>
                <a:cxn ang="0">
                  <a:pos x="29" y="17"/>
                </a:cxn>
                <a:cxn ang="0">
                  <a:pos x="20" y="9"/>
                </a:cxn>
                <a:cxn ang="0">
                  <a:pos x="18" y="8"/>
                </a:cxn>
                <a:cxn ang="0">
                  <a:pos x="15" y="9"/>
                </a:cxn>
                <a:cxn ang="0">
                  <a:pos x="9" y="15"/>
                </a:cxn>
                <a:cxn ang="0">
                  <a:pos x="8" y="17"/>
                </a:cxn>
                <a:cxn ang="0">
                  <a:pos x="9" y="20"/>
                </a:cxn>
                <a:cxn ang="0">
                  <a:pos x="17" y="28"/>
                </a:cxn>
                <a:cxn ang="0">
                  <a:pos x="20" y="29"/>
                </a:cxn>
                <a:cxn ang="0">
                  <a:pos x="23" y="28"/>
                </a:cxn>
                <a:cxn ang="0">
                  <a:pos x="20" y="24"/>
                </a:cxn>
                <a:cxn ang="0">
                  <a:pos x="24" y="20"/>
                </a:cxn>
                <a:cxn ang="0">
                  <a:pos x="28" y="23"/>
                </a:cxn>
                <a:cxn ang="0">
                  <a:pos x="30" y="20"/>
                </a:cxn>
                <a:cxn ang="0">
                  <a:pos x="29" y="17"/>
                </a:cxn>
                <a:cxn ang="0">
                  <a:pos x="57" y="45"/>
                </a:cxn>
                <a:cxn ang="0">
                  <a:pos x="48" y="37"/>
                </a:cxn>
                <a:cxn ang="0">
                  <a:pos x="46" y="36"/>
                </a:cxn>
                <a:cxn ang="0">
                  <a:pos x="43" y="37"/>
                </a:cxn>
                <a:cxn ang="0">
                  <a:pos x="46" y="42"/>
                </a:cxn>
                <a:cxn ang="0">
                  <a:pos x="42" y="46"/>
                </a:cxn>
                <a:cxn ang="0">
                  <a:pos x="37" y="43"/>
                </a:cxn>
                <a:cxn ang="0">
                  <a:pos x="36" y="46"/>
                </a:cxn>
                <a:cxn ang="0">
                  <a:pos x="37" y="48"/>
                </a:cxn>
                <a:cxn ang="0">
                  <a:pos x="45" y="57"/>
                </a:cxn>
                <a:cxn ang="0">
                  <a:pos x="48" y="58"/>
                </a:cxn>
                <a:cxn ang="0">
                  <a:pos x="51" y="57"/>
                </a:cxn>
                <a:cxn ang="0">
                  <a:pos x="57" y="51"/>
                </a:cxn>
                <a:cxn ang="0">
                  <a:pos x="58" y="48"/>
                </a:cxn>
                <a:cxn ang="0">
                  <a:pos x="57" y="45"/>
                </a:cxn>
              </a:cxnLst>
              <a:rect l="0" t="0" r="r" b="b"/>
              <a:pathLst>
                <a:path w="66" h="65">
                  <a:moveTo>
                    <a:pt x="62" y="56"/>
                  </a:moveTo>
                  <a:cubicBezTo>
                    <a:pt x="56" y="62"/>
                    <a:pt x="56" y="62"/>
                    <a:pt x="56" y="62"/>
                  </a:cubicBezTo>
                  <a:cubicBezTo>
                    <a:pt x="54" y="64"/>
                    <a:pt x="51" y="65"/>
                    <a:pt x="48" y="65"/>
                  </a:cubicBezTo>
                  <a:cubicBezTo>
                    <a:pt x="45" y="65"/>
                    <a:pt x="42" y="64"/>
                    <a:pt x="40" y="62"/>
                  </a:cubicBezTo>
                  <a:cubicBezTo>
                    <a:pt x="32" y="54"/>
                    <a:pt x="32" y="54"/>
                    <a:pt x="32" y="54"/>
                  </a:cubicBezTo>
                  <a:cubicBezTo>
                    <a:pt x="30" y="52"/>
                    <a:pt x="28" y="49"/>
                    <a:pt x="28" y="46"/>
                  </a:cubicBezTo>
                  <a:cubicBezTo>
                    <a:pt x="28" y="42"/>
                    <a:pt x="30" y="39"/>
                    <a:pt x="32" y="37"/>
                  </a:cubicBezTo>
                  <a:cubicBezTo>
                    <a:pt x="28" y="34"/>
                    <a:pt x="28" y="34"/>
                    <a:pt x="28" y="34"/>
                  </a:cubicBezTo>
                  <a:cubicBezTo>
                    <a:pt x="26" y="36"/>
                    <a:pt x="23" y="37"/>
                    <a:pt x="20" y="37"/>
                  </a:cubicBezTo>
                  <a:cubicBezTo>
                    <a:pt x="17" y="37"/>
                    <a:pt x="14" y="36"/>
                    <a:pt x="12" y="34"/>
                  </a:cubicBezTo>
                  <a:cubicBezTo>
                    <a:pt x="3" y="25"/>
                    <a:pt x="3" y="25"/>
                    <a:pt x="3" y="25"/>
                  </a:cubicBezTo>
                  <a:cubicBezTo>
                    <a:pt x="1" y="23"/>
                    <a:pt x="0" y="20"/>
                    <a:pt x="0" y="17"/>
                  </a:cubicBezTo>
                  <a:cubicBezTo>
                    <a:pt x="0" y="14"/>
                    <a:pt x="1" y="11"/>
                    <a:pt x="4" y="9"/>
                  </a:cubicBezTo>
                  <a:cubicBezTo>
                    <a:pt x="9" y="3"/>
                    <a:pt x="9" y="3"/>
                    <a:pt x="9" y="3"/>
                  </a:cubicBezTo>
                  <a:cubicBezTo>
                    <a:pt x="12" y="1"/>
                    <a:pt x="15" y="0"/>
                    <a:pt x="18" y="0"/>
                  </a:cubicBezTo>
                  <a:cubicBezTo>
                    <a:pt x="21" y="0"/>
                    <a:pt x="24" y="1"/>
                    <a:pt x="26" y="3"/>
                  </a:cubicBezTo>
                  <a:cubicBezTo>
                    <a:pt x="34" y="12"/>
                    <a:pt x="34" y="12"/>
                    <a:pt x="34" y="12"/>
                  </a:cubicBezTo>
                  <a:cubicBezTo>
                    <a:pt x="36" y="14"/>
                    <a:pt x="37" y="17"/>
                    <a:pt x="37" y="20"/>
                  </a:cubicBezTo>
                  <a:cubicBezTo>
                    <a:pt x="37" y="23"/>
                    <a:pt x="36" y="26"/>
                    <a:pt x="34" y="28"/>
                  </a:cubicBezTo>
                  <a:cubicBezTo>
                    <a:pt x="37" y="32"/>
                    <a:pt x="37" y="32"/>
                    <a:pt x="37" y="32"/>
                  </a:cubicBezTo>
                  <a:cubicBezTo>
                    <a:pt x="40" y="30"/>
                    <a:pt x="43" y="28"/>
                    <a:pt x="46" y="28"/>
                  </a:cubicBezTo>
                  <a:cubicBezTo>
                    <a:pt x="49" y="28"/>
                    <a:pt x="52" y="29"/>
                    <a:pt x="54" y="32"/>
                  </a:cubicBezTo>
                  <a:cubicBezTo>
                    <a:pt x="62" y="40"/>
                    <a:pt x="62" y="40"/>
                    <a:pt x="62" y="40"/>
                  </a:cubicBezTo>
                  <a:cubicBezTo>
                    <a:pt x="64" y="42"/>
                    <a:pt x="66" y="45"/>
                    <a:pt x="66" y="48"/>
                  </a:cubicBezTo>
                  <a:cubicBezTo>
                    <a:pt x="66" y="51"/>
                    <a:pt x="64" y="54"/>
                    <a:pt x="62" y="56"/>
                  </a:cubicBezTo>
                  <a:close/>
                  <a:moveTo>
                    <a:pt x="29" y="17"/>
                  </a:moveTo>
                  <a:cubicBezTo>
                    <a:pt x="20" y="9"/>
                    <a:pt x="20" y="9"/>
                    <a:pt x="20" y="9"/>
                  </a:cubicBezTo>
                  <a:cubicBezTo>
                    <a:pt x="20" y="8"/>
                    <a:pt x="19" y="8"/>
                    <a:pt x="18" y="8"/>
                  </a:cubicBezTo>
                  <a:cubicBezTo>
                    <a:pt x="17" y="8"/>
                    <a:pt x="16" y="8"/>
                    <a:pt x="15" y="9"/>
                  </a:cubicBezTo>
                  <a:cubicBezTo>
                    <a:pt x="9" y="15"/>
                    <a:pt x="9" y="15"/>
                    <a:pt x="9" y="15"/>
                  </a:cubicBezTo>
                  <a:cubicBezTo>
                    <a:pt x="8" y="15"/>
                    <a:pt x="8" y="16"/>
                    <a:pt x="8" y="17"/>
                  </a:cubicBezTo>
                  <a:cubicBezTo>
                    <a:pt x="8" y="18"/>
                    <a:pt x="8" y="19"/>
                    <a:pt x="9" y="20"/>
                  </a:cubicBezTo>
                  <a:cubicBezTo>
                    <a:pt x="17" y="28"/>
                    <a:pt x="17" y="28"/>
                    <a:pt x="17" y="28"/>
                  </a:cubicBezTo>
                  <a:cubicBezTo>
                    <a:pt x="18" y="29"/>
                    <a:pt x="19" y="29"/>
                    <a:pt x="20" y="29"/>
                  </a:cubicBezTo>
                  <a:cubicBezTo>
                    <a:pt x="21" y="29"/>
                    <a:pt x="22" y="29"/>
                    <a:pt x="23" y="28"/>
                  </a:cubicBezTo>
                  <a:cubicBezTo>
                    <a:pt x="22" y="27"/>
                    <a:pt x="20" y="26"/>
                    <a:pt x="20" y="24"/>
                  </a:cubicBezTo>
                  <a:cubicBezTo>
                    <a:pt x="20" y="22"/>
                    <a:pt x="22" y="20"/>
                    <a:pt x="24" y="20"/>
                  </a:cubicBezTo>
                  <a:cubicBezTo>
                    <a:pt x="26" y="20"/>
                    <a:pt x="27" y="21"/>
                    <a:pt x="28" y="23"/>
                  </a:cubicBezTo>
                  <a:cubicBezTo>
                    <a:pt x="29" y="22"/>
                    <a:pt x="30" y="21"/>
                    <a:pt x="30" y="20"/>
                  </a:cubicBezTo>
                  <a:cubicBezTo>
                    <a:pt x="30" y="19"/>
                    <a:pt x="29" y="18"/>
                    <a:pt x="29" y="17"/>
                  </a:cubicBezTo>
                  <a:close/>
                  <a:moveTo>
                    <a:pt x="57" y="45"/>
                  </a:moveTo>
                  <a:cubicBezTo>
                    <a:pt x="48" y="37"/>
                    <a:pt x="48" y="37"/>
                    <a:pt x="48" y="37"/>
                  </a:cubicBezTo>
                  <a:cubicBezTo>
                    <a:pt x="48" y="36"/>
                    <a:pt x="47" y="36"/>
                    <a:pt x="46" y="36"/>
                  </a:cubicBezTo>
                  <a:cubicBezTo>
                    <a:pt x="45" y="36"/>
                    <a:pt x="44" y="36"/>
                    <a:pt x="43" y="37"/>
                  </a:cubicBezTo>
                  <a:cubicBezTo>
                    <a:pt x="44" y="39"/>
                    <a:pt x="46" y="40"/>
                    <a:pt x="46" y="42"/>
                  </a:cubicBezTo>
                  <a:cubicBezTo>
                    <a:pt x="46" y="44"/>
                    <a:pt x="44" y="46"/>
                    <a:pt x="42" y="46"/>
                  </a:cubicBezTo>
                  <a:cubicBezTo>
                    <a:pt x="40" y="46"/>
                    <a:pt x="39" y="44"/>
                    <a:pt x="37" y="43"/>
                  </a:cubicBezTo>
                  <a:cubicBezTo>
                    <a:pt x="37" y="43"/>
                    <a:pt x="36" y="44"/>
                    <a:pt x="36" y="46"/>
                  </a:cubicBezTo>
                  <a:cubicBezTo>
                    <a:pt x="36" y="47"/>
                    <a:pt x="36" y="48"/>
                    <a:pt x="37" y="48"/>
                  </a:cubicBezTo>
                  <a:cubicBezTo>
                    <a:pt x="45" y="57"/>
                    <a:pt x="45" y="57"/>
                    <a:pt x="45" y="57"/>
                  </a:cubicBezTo>
                  <a:cubicBezTo>
                    <a:pt x="46" y="57"/>
                    <a:pt x="47" y="58"/>
                    <a:pt x="48" y="58"/>
                  </a:cubicBezTo>
                  <a:cubicBezTo>
                    <a:pt x="49" y="58"/>
                    <a:pt x="50" y="57"/>
                    <a:pt x="51" y="57"/>
                  </a:cubicBezTo>
                  <a:cubicBezTo>
                    <a:pt x="57" y="51"/>
                    <a:pt x="57" y="51"/>
                    <a:pt x="57" y="51"/>
                  </a:cubicBezTo>
                  <a:cubicBezTo>
                    <a:pt x="58" y="50"/>
                    <a:pt x="58" y="49"/>
                    <a:pt x="58" y="48"/>
                  </a:cubicBezTo>
                  <a:cubicBezTo>
                    <a:pt x="58" y="47"/>
                    <a:pt x="58" y="46"/>
                    <a:pt x="57" y="45"/>
                  </a:cubicBezTo>
                  <a:close/>
                </a:path>
              </a:pathLst>
            </a:custGeom>
            <a:solidFill>
              <a:srgbClr val="FFFFFF"/>
            </a:solidFill>
            <a:ln w="9525">
              <a:no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ysClr val="windowText" lastClr="000000"/>
                </a:solidFill>
                <a:effectLst/>
                <a:uLnTx/>
                <a:uFillTx/>
                <a:latin typeface="Arial"/>
                <a:ea typeface="微软雅黑"/>
                <a:cs typeface="+mn-cs"/>
              </a:endParaRPr>
            </a:p>
          </p:txBody>
        </p:sp>
      </p:grpSp>
      <p:grpSp>
        <p:nvGrpSpPr>
          <p:cNvPr id="34" name="组合 33">
            <a:extLst>
              <a:ext uri="{FF2B5EF4-FFF2-40B4-BE49-F238E27FC236}">
                <a16:creationId xmlns:a16="http://schemas.microsoft.com/office/drawing/2014/main" id="{276BF341-FCA3-44A6-B484-6C60973690E2}"/>
              </a:ext>
            </a:extLst>
          </p:cNvPr>
          <p:cNvGrpSpPr/>
          <p:nvPr/>
        </p:nvGrpSpPr>
        <p:grpSpPr>
          <a:xfrm>
            <a:off x="1309367" y="1848346"/>
            <a:ext cx="787767" cy="774120"/>
            <a:chOff x="7401759" y="2646544"/>
            <a:chExt cx="1935595" cy="1935595"/>
          </a:xfrm>
        </p:grpSpPr>
        <p:sp>
          <p:nvSpPr>
            <p:cNvPr id="35" name="Oval 6">
              <a:extLst>
                <a:ext uri="{FF2B5EF4-FFF2-40B4-BE49-F238E27FC236}">
                  <a16:creationId xmlns:a16="http://schemas.microsoft.com/office/drawing/2014/main" id="{299EA477-5AED-4EA2-A53D-F7BAEE03152D}"/>
                </a:ext>
              </a:extLst>
            </p:cNvPr>
            <p:cNvSpPr>
              <a:spLocks noChangeAspect="1"/>
            </p:cNvSpPr>
            <p:nvPr/>
          </p:nvSpPr>
          <p:spPr>
            <a:xfrm>
              <a:off x="7401759" y="2646544"/>
              <a:ext cx="1935595" cy="1935595"/>
            </a:xfrm>
            <a:prstGeom prst="ellipse">
              <a:avLst/>
            </a:prstGeom>
            <a:solidFill>
              <a:srgbClr val="91969B">
                <a:alpha val="80000"/>
              </a:srgbClr>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6" name="Freeform: Shape 26">
              <a:extLst>
                <a:ext uri="{FF2B5EF4-FFF2-40B4-BE49-F238E27FC236}">
                  <a16:creationId xmlns:a16="http://schemas.microsoft.com/office/drawing/2014/main" id="{87A23181-8380-4BF7-8E79-499093BB5544}"/>
                </a:ext>
              </a:extLst>
            </p:cNvPr>
            <p:cNvSpPr>
              <a:spLocks/>
            </p:cNvSpPr>
            <p:nvPr/>
          </p:nvSpPr>
          <p:spPr bwMode="auto">
            <a:xfrm>
              <a:off x="8064184" y="3313240"/>
              <a:ext cx="610744" cy="602203"/>
            </a:xfrm>
            <a:custGeom>
              <a:avLst/>
              <a:gdLst/>
              <a:ahLst/>
              <a:cxnLst>
                <a:cxn ang="0">
                  <a:pos x="62" y="56"/>
                </a:cxn>
                <a:cxn ang="0">
                  <a:pos x="56" y="62"/>
                </a:cxn>
                <a:cxn ang="0">
                  <a:pos x="48" y="65"/>
                </a:cxn>
                <a:cxn ang="0">
                  <a:pos x="40" y="62"/>
                </a:cxn>
                <a:cxn ang="0">
                  <a:pos x="32" y="54"/>
                </a:cxn>
                <a:cxn ang="0">
                  <a:pos x="28" y="46"/>
                </a:cxn>
                <a:cxn ang="0">
                  <a:pos x="32" y="37"/>
                </a:cxn>
                <a:cxn ang="0">
                  <a:pos x="28" y="34"/>
                </a:cxn>
                <a:cxn ang="0">
                  <a:pos x="20" y="37"/>
                </a:cxn>
                <a:cxn ang="0">
                  <a:pos x="12" y="34"/>
                </a:cxn>
                <a:cxn ang="0">
                  <a:pos x="3" y="25"/>
                </a:cxn>
                <a:cxn ang="0">
                  <a:pos x="0" y="17"/>
                </a:cxn>
                <a:cxn ang="0">
                  <a:pos x="4" y="9"/>
                </a:cxn>
                <a:cxn ang="0">
                  <a:pos x="9" y="3"/>
                </a:cxn>
                <a:cxn ang="0">
                  <a:pos x="18" y="0"/>
                </a:cxn>
                <a:cxn ang="0">
                  <a:pos x="26" y="3"/>
                </a:cxn>
                <a:cxn ang="0">
                  <a:pos x="34" y="12"/>
                </a:cxn>
                <a:cxn ang="0">
                  <a:pos x="37" y="20"/>
                </a:cxn>
                <a:cxn ang="0">
                  <a:pos x="34" y="28"/>
                </a:cxn>
                <a:cxn ang="0">
                  <a:pos x="37" y="32"/>
                </a:cxn>
                <a:cxn ang="0">
                  <a:pos x="46" y="28"/>
                </a:cxn>
                <a:cxn ang="0">
                  <a:pos x="54" y="32"/>
                </a:cxn>
                <a:cxn ang="0">
                  <a:pos x="62" y="40"/>
                </a:cxn>
                <a:cxn ang="0">
                  <a:pos x="66" y="48"/>
                </a:cxn>
                <a:cxn ang="0">
                  <a:pos x="62" y="56"/>
                </a:cxn>
                <a:cxn ang="0">
                  <a:pos x="29" y="17"/>
                </a:cxn>
                <a:cxn ang="0">
                  <a:pos x="20" y="9"/>
                </a:cxn>
                <a:cxn ang="0">
                  <a:pos x="18" y="8"/>
                </a:cxn>
                <a:cxn ang="0">
                  <a:pos x="15" y="9"/>
                </a:cxn>
                <a:cxn ang="0">
                  <a:pos x="9" y="15"/>
                </a:cxn>
                <a:cxn ang="0">
                  <a:pos x="8" y="17"/>
                </a:cxn>
                <a:cxn ang="0">
                  <a:pos x="9" y="20"/>
                </a:cxn>
                <a:cxn ang="0">
                  <a:pos x="17" y="28"/>
                </a:cxn>
                <a:cxn ang="0">
                  <a:pos x="20" y="29"/>
                </a:cxn>
                <a:cxn ang="0">
                  <a:pos x="23" y="28"/>
                </a:cxn>
                <a:cxn ang="0">
                  <a:pos x="20" y="24"/>
                </a:cxn>
                <a:cxn ang="0">
                  <a:pos x="24" y="20"/>
                </a:cxn>
                <a:cxn ang="0">
                  <a:pos x="28" y="23"/>
                </a:cxn>
                <a:cxn ang="0">
                  <a:pos x="30" y="20"/>
                </a:cxn>
                <a:cxn ang="0">
                  <a:pos x="29" y="17"/>
                </a:cxn>
                <a:cxn ang="0">
                  <a:pos x="57" y="45"/>
                </a:cxn>
                <a:cxn ang="0">
                  <a:pos x="48" y="37"/>
                </a:cxn>
                <a:cxn ang="0">
                  <a:pos x="46" y="36"/>
                </a:cxn>
                <a:cxn ang="0">
                  <a:pos x="43" y="37"/>
                </a:cxn>
                <a:cxn ang="0">
                  <a:pos x="46" y="42"/>
                </a:cxn>
                <a:cxn ang="0">
                  <a:pos x="42" y="46"/>
                </a:cxn>
                <a:cxn ang="0">
                  <a:pos x="37" y="43"/>
                </a:cxn>
                <a:cxn ang="0">
                  <a:pos x="36" y="46"/>
                </a:cxn>
                <a:cxn ang="0">
                  <a:pos x="37" y="48"/>
                </a:cxn>
                <a:cxn ang="0">
                  <a:pos x="45" y="57"/>
                </a:cxn>
                <a:cxn ang="0">
                  <a:pos x="48" y="58"/>
                </a:cxn>
                <a:cxn ang="0">
                  <a:pos x="51" y="57"/>
                </a:cxn>
                <a:cxn ang="0">
                  <a:pos x="57" y="51"/>
                </a:cxn>
                <a:cxn ang="0">
                  <a:pos x="58" y="48"/>
                </a:cxn>
                <a:cxn ang="0">
                  <a:pos x="57" y="45"/>
                </a:cxn>
              </a:cxnLst>
              <a:rect l="0" t="0" r="r" b="b"/>
              <a:pathLst>
                <a:path w="66" h="65">
                  <a:moveTo>
                    <a:pt x="62" y="56"/>
                  </a:moveTo>
                  <a:cubicBezTo>
                    <a:pt x="56" y="62"/>
                    <a:pt x="56" y="62"/>
                    <a:pt x="56" y="62"/>
                  </a:cubicBezTo>
                  <a:cubicBezTo>
                    <a:pt x="54" y="64"/>
                    <a:pt x="51" y="65"/>
                    <a:pt x="48" y="65"/>
                  </a:cubicBezTo>
                  <a:cubicBezTo>
                    <a:pt x="45" y="65"/>
                    <a:pt x="42" y="64"/>
                    <a:pt x="40" y="62"/>
                  </a:cubicBezTo>
                  <a:cubicBezTo>
                    <a:pt x="32" y="54"/>
                    <a:pt x="32" y="54"/>
                    <a:pt x="32" y="54"/>
                  </a:cubicBezTo>
                  <a:cubicBezTo>
                    <a:pt x="30" y="52"/>
                    <a:pt x="28" y="49"/>
                    <a:pt x="28" y="46"/>
                  </a:cubicBezTo>
                  <a:cubicBezTo>
                    <a:pt x="28" y="42"/>
                    <a:pt x="30" y="39"/>
                    <a:pt x="32" y="37"/>
                  </a:cubicBezTo>
                  <a:cubicBezTo>
                    <a:pt x="28" y="34"/>
                    <a:pt x="28" y="34"/>
                    <a:pt x="28" y="34"/>
                  </a:cubicBezTo>
                  <a:cubicBezTo>
                    <a:pt x="26" y="36"/>
                    <a:pt x="23" y="37"/>
                    <a:pt x="20" y="37"/>
                  </a:cubicBezTo>
                  <a:cubicBezTo>
                    <a:pt x="17" y="37"/>
                    <a:pt x="14" y="36"/>
                    <a:pt x="12" y="34"/>
                  </a:cubicBezTo>
                  <a:cubicBezTo>
                    <a:pt x="3" y="25"/>
                    <a:pt x="3" y="25"/>
                    <a:pt x="3" y="25"/>
                  </a:cubicBezTo>
                  <a:cubicBezTo>
                    <a:pt x="1" y="23"/>
                    <a:pt x="0" y="20"/>
                    <a:pt x="0" y="17"/>
                  </a:cubicBezTo>
                  <a:cubicBezTo>
                    <a:pt x="0" y="14"/>
                    <a:pt x="1" y="11"/>
                    <a:pt x="4" y="9"/>
                  </a:cubicBezTo>
                  <a:cubicBezTo>
                    <a:pt x="9" y="3"/>
                    <a:pt x="9" y="3"/>
                    <a:pt x="9" y="3"/>
                  </a:cubicBezTo>
                  <a:cubicBezTo>
                    <a:pt x="12" y="1"/>
                    <a:pt x="15" y="0"/>
                    <a:pt x="18" y="0"/>
                  </a:cubicBezTo>
                  <a:cubicBezTo>
                    <a:pt x="21" y="0"/>
                    <a:pt x="24" y="1"/>
                    <a:pt x="26" y="3"/>
                  </a:cubicBezTo>
                  <a:cubicBezTo>
                    <a:pt x="34" y="12"/>
                    <a:pt x="34" y="12"/>
                    <a:pt x="34" y="12"/>
                  </a:cubicBezTo>
                  <a:cubicBezTo>
                    <a:pt x="36" y="14"/>
                    <a:pt x="37" y="17"/>
                    <a:pt x="37" y="20"/>
                  </a:cubicBezTo>
                  <a:cubicBezTo>
                    <a:pt x="37" y="23"/>
                    <a:pt x="36" y="26"/>
                    <a:pt x="34" y="28"/>
                  </a:cubicBezTo>
                  <a:cubicBezTo>
                    <a:pt x="37" y="32"/>
                    <a:pt x="37" y="32"/>
                    <a:pt x="37" y="32"/>
                  </a:cubicBezTo>
                  <a:cubicBezTo>
                    <a:pt x="40" y="30"/>
                    <a:pt x="43" y="28"/>
                    <a:pt x="46" y="28"/>
                  </a:cubicBezTo>
                  <a:cubicBezTo>
                    <a:pt x="49" y="28"/>
                    <a:pt x="52" y="29"/>
                    <a:pt x="54" y="32"/>
                  </a:cubicBezTo>
                  <a:cubicBezTo>
                    <a:pt x="62" y="40"/>
                    <a:pt x="62" y="40"/>
                    <a:pt x="62" y="40"/>
                  </a:cubicBezTo>
                  <a:cubicBezTo>
                    <a:pt x="64" y="42"/>
                    <a:pt x="66" y="45"/>
                    <a:pt x="66" y="48"/>
                  </a:cubicBezTo>
                  <a:cubicBezTo>
                    <a:pt x="66" y="51"/>
                    <a:pt x="64" y="54"/>
                    <a:pt x="62" y="56"/>
                  </a:cubicBezTo>
                  <a:close/>
                  <a:moveTo>
                    <a:pt x="29" y="17"/>
                  </a:moveTo>
                  <a:cubicBezTo>
                    <a:pt x="20" y="9"/>
                    <a:pt x="20" y="9"/>
                    <a:pt x="20" y="9"/>
                  </a:cubicBezTo>
                  <a:cubicBezTo>
                    <a:pt x="20" y="8"/>
                    <a:pt x="19" y="8"/>
                    <a:pt x="18" y="8"/>
                  </a:cubicBezTo>
                  <a:cubicBezTo>
                    <a:pt x="17" y="8"/>
                    <a:pt x="16" y="8"/>
                    <a:pt x="15" y="9"/>
                  </a:cubicBezTo>
                  <a:cubicBezTo>
                    <a:pt x="9" y="15"/>
                    <a:pt x="9" y="15"/>
                    <a:pt x="9" y="15"/>
                  </a:cubicBezTo>
                  <a:cubicBezTo>
                    <a:pt x="8" y="15"/>
                    <a:pt x="8" y="16"/>
                    <a:pt x="8" y="17"/>
                  </a:cubicBezTo>
                  <a:cubicBezTo>
                    <a:pt x="8" y="18"/>
                    <a:pt x="8" y="19"/>
                    <a:pt x="9" y="20"/>
                  </a:cubicBezTo>
                  <a:cubicBezTo>
                    <a:pt x="17" y="28"/>
                    <a:pt x="17" y="28"/>
                    <a:pt x="17" y="28"/>
                  </a:cubicBezTo>
                  <a:cubicBezTo>
                    <a:pt x="18" y="29"/>
                    <a:pt x="19" y="29"/>
                    <a:pt x="20" y="29"/>
                  </a:cubicBezTo>
                  <a:cubicBezTo>
                    <a:pt x="21" y="29"/>
                    <a:pt x="22" y="29"/>
                    <a:pt x="23" y="28"/>
                  </a:cubicBezTo>
                  <a:cubicBezTo>
                    <a:pt x="22" y="27"/>
                    <a:pt x="20" y="26"/>
                    <a:pt x="20" y="24"/>
                  </a:cubicBezTo>
                  <a:cubicBezTo>
                    <a:pt x="20" y="22"/>
                    <a:pt x="22" y="20"/>
                    <a:pt x="24" y="20"/>
                  </a:cubicBezTo>
                  <a:cubicBezTo>
                    <a:pt x="26" y="20"/>
                    <a:pt x="27" y="21"/>
                    <a:pt x="28" y="23"/>
                  </a:cubicBezTo>
                  <a:cubicBezTo>
                    <a:pt x="29" y="22"/>
                    <a:pt x="30" y="21"/>
                    <a:pt x="30" y="20"/>
                  </a:cubicBezTo>
                  <a:cubicBezTo>
                    <a:pt x="30" y="19"/>
                    <a:pt x="29" y="18"/>
                    <a:pt x="29" y="17"/>
                  </a:cubicBezTo>
                  <a:close/>
                  <a:moveTo>
                    <a:pt x="57" y="45"/>
                  </a:moveTo>
                  <a:cubicBezTo>
                    <a:pt x="48" y="37"/>
                    <a:pt x="48" y="37"/>
                    <a:pt x="48" y="37"/>
                  </a:cubicBezTo>
                  <a:cubicBezTo>
                    <a:pt x="48" y="36"/>
                    <a:pt x="47" y="36"/>
                    <a:pt x="46" y="36"/>
                  </a:cubicBezTo>
                  <a:cubicBezTo>
                    <a:pt x="45" y="36"/>
                    <a:pt x="44" y="36"/>
                    <a:pt x="43" y="37"/>
                  </a:cubicBezTo>
                  <a:cubicBezTo>
                    <a:pt x="44" y="39"/>
                    <a:pt x="46" y="40"/>
                    <a:pt x="46" y="42"/>
                  </a:cubicBezTo>
                  <a:cubicBezTo>
                    <a:pt x="46" y="44"/>
                    <a:pt x="44" y="46"/>
                    <a:pt x="42" y="46"/>
                  </a:cubicBezTo>
                  <a:cubicBezTo>
                    <a:pt x="40" y="46"/>
                    <a:pt x="39" y="44"/>
                    <a:pt x="37" y="43"/>
                  </a:cubicBezTo>
                  <a:cubicBezTo>
                    <a:pt x="37" y="43"/>
                    <a:pt x="36" y="44"/>
                    <a:pt x="36" y="46"/>
                  </a:cubicBezTo>
                  <a:cubicBezTo>
                    <a:pt x="36" y="47"/>
                    <a:pt x="36" y="48"/>
                    <a:pt x="37" y="48"/>
                  </a:cubicBezTo>
                  <a:cubicBezTo>
                    <a:pt x="45" y="57"/>
                    <a:pt x="45" y="57"/>
                    <a:pt x="45" y="57"/>
                  </a:cubicBezTo>
                  <a:cubicBezTo>
                    <a:pt x="46" y="57"/>
                    <a:pt x="47" y="58"/>
                    <a:pt x="48" y="58"/>
                  </a:cubicBezTo>
                  <a:cubicBezTo>
                    <a:pt x="49" y="58"/>
                    <a:pt x="50" y="57"/>
                    <a:pt x="51" y="57"/>
                  </a:cubicBezTo>
                  <a:cubicBezTo>
                    <a:pt x="57" y="51"/>
                    <a:pt x="57" y="51"/>
                    <a:pt x="57" y="51"/>
                  </a:cubicBezTo>
                  <a:cubicBezTo>
                    <a:pt x="58" y="50"/>
                    <a:pt x="58" y="49"/>
                    <a:pt x="58" y="48"/>
                  </a:cubicBezTo>
                  <a:cubicBezTo>
                    <a:pt x="58" y="47"/>
                    <a:pt x="58" y="46"/>
                    <a:pt x="57" y="45"/>
                  </a:cubicBezTo>
                  <a:close/>
                </a:path>
              </a:pathLst>
            </a:custGeom>
            <a:solidFill>
              <a:srgbClr val="FFFFFF"/>
            </a:solidFill>
            <a:ln w="9525">
              <a:no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ysClr val="windowText" lastClr="000000"/>
                </a:solidFill>
                <a:effectLst/>
                <a:uLnTx/>
                <a:uFillTx/>
                <a:latin typeface="Arial"/>
                <a:ea typeface="微软雅黑"/>
                <a:cs typeface="+mn-cs"/>
              </a:endParaRPr>
            </a:p>
          </p:txBody>
        </p:sp>
      </p:grpSp>
      <p:grpSp>
        <p:nvGrpSpPr>
          <p:cNvPr id="37" name="组合 36">
            <a:extLst>
              <a:ext uri="{FF2B5EF4-FFF2-40B4-BE49-F238E27FC236}">
                <a16:creationId xmlns:a16="http://schemas.microsoft.com/office/drawing/2014/main" id="{2A4CF28F-DDE2-4A60-932E-545FDB4AE6DD}"/>
              </a:ext>
            </a:extLst>
          </p:cNvPr>
          <p:cNvGrpSpPr/>
          <p:nvPr/>
        </p:nvGrpSpPr>
        <p:grpSpPr>
          <a:xfrm>
            <a:off x="1308642" y="3318515"/>
            <a:ext cx="788492" cy="774120"/>
            <a:chOff x="5621005" y="1780162"/>
            <a:chExt cx="1892801" cy="1892801"/>
          </a:xfrm>
        </p:grpSpPr>
        <p:sp>
          <p:nvSpPr>
            <p:cNvPr id="38" name="Oval 9">
              <a:extLst>
                <a:ext uri="{FF2B5EF4-FFF2-40B4-BE49-F238E27FC236}">
                  <a16:creationId xmlns:a16="http://schemas.microsoft.com/office/drawing/2014/main" id="{DAA4D909-CE6D-407C-804D-B1973F5D0C29}"/>
                </a:ext>
              </a:extLst>
            </p:cNvPr>
            <p:cNvSpPr>
              <a:spLocks noChangeAspect="1"/>
            </p:cNvSpPr>
            <p:nvPr/>
          </p:nvSpPr>
          <p:spPr>
            <a:xfrm>
              <a:off x="5621005" y="1780162"/>
              <a:ext cx="1892801" cy="1892801"/>
            </a:xfrm>
            <a:prstGeom prst="ellipse">
              <a:avLst/>
            </a:prstGeom>
            <a:solidFill>
              <a:srgbClr val="4A4F4F">
                <a:alpha val="80000"/>
              </a:srgbClr>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39" name="Freeform: Shape 25">
              <a:extLst>
                <a:ext uri="{FF2B5EF4-FFF2-40B4-BE49-F238E27FC236}">
                  <a16:creationId xmlns:a16="http://schemas.microsoft.com/office/drawing/2014/main" id="{D66E4838-4BB8-4D34-9E3B-0AB01BB91E25}"/>
                </a:ext>
              </a:extLst>
            </p:cNvPr>
            <p:cNvSpPr>
              <a:spLocks/>
            </p:cNvSpPr>
            <p:nvPr/>
          </p:nvSpPr>
          <p:spPr bwMode="auto">
            <a:xfrm>
              <a:off x="6307029" y="2431771"/>
              <a:ext cx="538579" cy="559437"/>
            </a:xfrm>
            <a:custGeom>
              <a:avLst/>
              <a:gdLst/>
              <a:ahLst/>
              <a:cxnLst>
                <a:cxn ang="0">
                  <a:pos x="61" y="49"/>
                </a:cxn>
                <a:cxn ang="0">
                  <a:pos x="49" y="62"/>
                </a:cxn>
                <a:cxn ang="0">
                  <a:pos x="36" y="49"/>
                </a:cxn>
                <a:cxn ang="0">
                  <a:pos x="36" y="48"/>
                </a:cxn>
                <a:cxn ang="0">
                  <a:pos x="21" y="41"/>
                </a:cxn>
                <a:cxn ang="0">
                  <a:pos x="13" y="44"/>
                </a:cxn>
                <a:cxn ang="0">
                  <a:pos x="0" y="31"/>
                </a:cxn>
                <a:cxn ang="0">
                  <a:pos x="13" y="18"/>
                </a:cxn>
                <a:cxn ang="0">
                  <a:pos x="21" y="22"/>
                </a:cxn>
                <a:cxn ang="0">
                  <a:pos x="36" y="15"/>
                </a:cxn>
                <a:cxn ang="0">
                  <a:pos x="36" y="13"/>
                </a:cxn>
                <a:cxn ang="0">
                  <a:pos x="49" y="0"/>
                </a:cxn>
                <a:cxn ang="0">
                  <a:pos x="61" y="13"/>
                </a:cxn>
                <a:cxn ang="0">
                  <a:pos x="49" y="26"/>
                </a:cxn>
                <a:cxn ang="0">
                  <a:pos x="40" y="23"/>
                </a:cxn>
                <a:cxn ang="0">
                  <a:pos x="25" y="30"/>
                </a:cxn>
                <a:cxn ang="0">
                  <a:pos x="25" y="31"/>
                </a:cxn>
                <a:cxn ang="0">
                  <a:pos x="25" y="33"/>
                </a:cxn>
                <a:cxn ang="0">
                  <a:pos x="40" y="40"/>
                </a:cxn>
                <a:cxn ang="0">
                  <a:pos x="49" y="36"/>
                </a:cxn>
                <a:cxn ang="0">
                  <a:pos x="61" y="49"/>
                </a:cxn>
              </a:cxnLst>
              <a:rect l="0" t="0" r="r" b="b"/>
              <a:pathLst>
                <a:path w="61" h="62">
                  <a:moveTo>
                    <a:pt x="61" y="49"/>
                  </a:moveTo>
                  <a:cubicBezTo>
                    <a:pt x="61" y="56"/>
                    <a:pt x="56" y="62"/>
                    <a:pt x="49" y="62"/>
                  </a:cubicBezTo>
                  <a:cubicBezTo>
                    <a:pt x="41" y="62"/>
                    <a:pt x="36" y="56"/>
                    <a:pt x="36" y="49"/>
                  </a:cubicBezTo>
                  <a:cubicBezTo>
                    <a:pt x="36" y="49"/>
                    <a:pt x="36" y="48"/>
                    <a:pt x="36" y="48"/>
                  </a:cubicBezTo>
                  <a:cubicBezTo>
                    <a:pt x="21" y="41"/>
                    <a:pt x="21" y="41"/>
                    <a:pt x="21" y="41"/>
                  </a:cubicBezTo>
                  <a:cubicBezTo>
                    <a:pt x="19" y="43"/>
                    <a:pt x="16" y="44"/>
                    <a:pt x="13" y="44"/>
                  </a:cubicBezTo>
                  <a:cubicBezTo>
                    <a:pt x="6" y="44"/>
                    <a:pt x="0" y="38"/>
                    <a:pt x="0" y="31"/>
                  </a:cubicBezTo>
                  <a:cubicBezTo>
                    <a:pt x="0" y="24"/>
                    <a:pt x="6" y="18"/>
                    <a:pt x="13" y="18"/>
                  </a:cubicBezTo>
                  <a:cubicBezTo>
                    <a:pt x="16" y="18"/>
                    <a:pt x="19" y="20"/>
                    <a:pt x="21" y="22"/>
                  </a:cubicBezTo>
                  <a:cubicBezTo>
                    <a:pt x="36" y="15"/>
                    <a:pt x="36" y="15"/>
                    <a:pt x="36" y="15"/>
                  </a:cubicBezTo>
                  <a:cubicBezTo>
                    <a:pt x="36" y="14"/>
                    <a:pt x="36" y="14"/>
                    <a:pt x="36" y="13"/>
                  </a:cubicBezTo>
                  <a:cubicBezTo>
                    <a:pt x="36" y="6"/>
                    <a:pt x="41" y="0"/>
                    <a:pt x="49" y="0"/>
                  </a:cubicBezTo>
                  <a:cubicBezTo>
                    <a:pt x="56" y="0"/>
                    <a:pt x="61" y="6"/>
                    <a:pt x="61" y="13"/>
                  </a:cubicBezTo>
                  <a:cubicBezTo>
                    <a:pt x="61" y="20"/>
                    <a:pt x="56" y="26"/>
                    <a:pt x="49" y="26"/>
                  </a:cubicBezTo>
                  <a:cubicBezTo>
                    <a:pt x="45" y="26"/>
                    <a:pt x="42" y="25"/>
                    <a:pt x="40" y="23"/>
                  </a:cubicBezTo>
                  <a:cubicBezTo>
                    <a:pt x="25" y="30"/>
                    <a:pt x="25" y="30"/>
                    <a:pt x="25" y="30"/>
                  </a:cubicBezTo>
                  <a:cubicBezTo>
                    <a:pt x="25" y="30"/>
                    <a:pt x="25" y="31"/>
                    <a:pt x="25" y="31"/>
                  </a:cubicBezTo>
                  <a:cubicBezTo>
                    <a:pt x="25" y="32"/>
                    <a:pt x="25" y="32"/>
                    <a:pt x="25" y="33"/>
                  </a:cubicBezTo>
                  <a:cubicBezTo>
                    <a:pt x="40" y="40"/>
                    <a:pt x="40" y="40"/>
                    <a:pt x="40" y="40"/>
                  </a:cubicBezTo>
                  <a:cubicBezTo>
                    <a:pt x="42" y="38"/>
                    <a:pt x="45" y="36"/>
                    <a:pt x="49" y="36"/>
                  </a:cubicBezTo>
                  <a:cubicBezTo>
                    <a:pt x="56" y="36"/>
                    <a:pt x="61" y="42"/>
                    <a:pt x="61" y="49"/>
                  </a:cubicBezTo>
                  <a:close/>
                </a:path>
              </a:pathLst>
            </a:custGeom>
            <a:solidFill>
              <a:srgbClr val="FFFFFF"/>
            </a:solidFill>
            <a:ln w="9525">
              <a:no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ysClr val="windowText" lastClr="000000"/>
                </a:solidFill>
                <a:effectLst/>
                <a:uLnTx/>
                <a:uFillTx/>
                <a:latin typeface="Arial"/>
                <a:ea typeface="微软雅黑"/>
                <a:cs typeface="+mn-cs"/>
              </a:endParaRPr>
            </a:p>
          </p:txBody>
        </p:sp>
      </p:grpSp>
      <p:grpSp>
        <p:nvGrpSpPr>
          <p:cNvPr id="40" name="组合 39">
            <a:extLst>
              <a:ext uri="{FF2B5EF4-FFF2-40B4-BE49-F238E27FC236}">
                <a16:creationId xmlns:a16="http://schemas.microsoft.com/office/drawing/2014/main" id="{CC7251FB-02BF-42D0-B67F-BEAF4FAE726D}"/>
              </a:ext>
            </a:extLst>
          </p:cNvPr>
          <p:cNvGrpSpPr/>
          <p:nvPr/>
        </p:nvGrpSpPr>
        <p:grpSpPr>
          <a:xfrm>
            <a:off x="1310092" y="1848346"/>
            <a:ext cx="787767" cy="774120"/>
            <a:chOff x="7401759" y="2646544"/>
            <a:chExt cx="1935595" cy="1935595"/>
          </a:xfrm>
        </p:grpSpPr>
        <p:sp>
          <p:nvSpPr>
            <p:cNvPr id="41" name="Oval 6">
              <a:extLst>
                <a:ext uri="{FF2B5EF4-FFF2-40B4-BE49-F238E27FC236}">
                  <a16:creationId xmlns:a16="http://schemas.microsoft.com/office/drawing/2014/main" id="{8D82AA0F-3692-4C0B-AD1B-F0C539D8B665}"/>
                </a:ext>
              </a:extLst>
            </p:cNvPr>
            <p:cNvSpPr>
              <a:spLocks noChangeAspect="1"/>
            </p:cNvSpPr>
            <p:nvPr/>
          </p:nvSpPr>
          <p:spPr>
            <a:xfrm>
              <a:off x="7401759" y="2646544"/>
              <a:ext cx="1935595" cy="1935595"/>
            </a:xfrm>
            <a:prstGeom prst="ellipse">
              <a:avLst/>
            </a:prstGeom>
            <a:solidFill>
              <a:srgbClr val="91969B">
                <a:alpha val="80000"/>
              </a:srgbClr>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42" name="Freeform: Shape 26">
              <a:extLst>
                <a:ext uri="{FF2B5EF4-FFF2-40B4-BE49-F238E27FC236}">
                  <a16:creationId xmlns:a16="http://schemas.microsoft.com/office/drawing/2014/main" id="{34A79775-D489-4D0D-BD63-D24B0BE0B811}"/>
                </a:ext>
              </a:extLst>
            </p:cNvPr>
            <p:cNvSpPr>
              <a:spLocks/>
            </p:cNvSpPr>
            <p:nvPr/>
          </p:nvSpPr>
          <p:spPr bwMode="auto">
            <a:xfrm>
              <a:off x="8064184" y="3313240"/>
              <a:ext cx="610744" cy="602203"/>
            </a:xfrm>
            <a:custGeom>
              <a:avLst/>
              <a:gdLst/>
              <a:ahLst/>
              <a:cxnLst>
                <a:cxn ang="0">
                  <a:pos x="62" y="56"/>
                </a:cxn>
                <a:cxn ang="0">
                  <a:pos x="56" y="62"/>
                </a:cxn>
                <a:cxn ang="0">
                  <a:pos x="48" y="65"/>
                </a:cxn>
                <a:cxn ang="0">
                  <a:pos x="40" y="62"/>
                </a:cxn>
                <a:cxn ang="0">
                  <a:pos x="32" y="54"/>
                </a:cxn>
                <a:cxn ang="0">
                  <a:pos x="28" y="46"/>
                </a:cxn>
                <a:cxn ang="0">
                  <a:pos x="32" y="37"/>
                </a:cxn>
                <a:cxn ang="0">
                  <a:pos x="28" y="34"/>
                </a:cxn>
                <a:cxn ang="0">
                  <a:pos x="20" y="37"/>
                </a:cxn>
                <a:cxn ang="0">
                  <a:pos x="12" y="34"/>
                </a:cxn>
                <a:cxn ang="0">
                  <a:pos x="3" y="25"/>
                </a:cxn>
                <a:cxn ang="0">
                  <a:pos x="0" y="17"/>
                </a:cxn>
                <a:cxn ang="0">
                  <a:pos x="4" y="9"/>
                </a:cxn>
                <a:cxn ang="0">
                  <a:pos x="9" y="3"/>
                </a:cxn>
                <a:cxn ang="0">
                  <a:pos x="18" y="0"/>
                </a:cxn>
                <a:cxn ang="0">
                  <a:pos x="26" y="3"/>
                </a:cxn>
                <a:cxn ang="0">
                  <a:pos x="34" y="12"/>
                </a:cxn>
                <a:cxn ang="0">
                  <a:pos x="37" y="20"/>
                </a:cxn>
                <a:cxn ang="0">
                  <a:pos x="34" y="28"/>
                </a:cxn>
                <a:cxn ang="0">
                  <a:pos x="37" y="32"/>
                </a:cxn>
                <a:cxn ang="0">
                  <a:pos x="46" y="28"/>
                </a:cxn>
                <a:cxn ang="0">
                  <a:pos x="54" y="32"/>
                </a:cxn>
                <a:cxn ang="0">
                  <a:pos x="62" y="40"/>
                </a:cxn>
                <a:cxn ang="0">
                  <a:pos x="66" y="48"/>
                </a:cxn>
                <a:cxn ang="0">
                  <a:pos x="62" y="56"/>
                </a:cxn>
                <a:cxn ang="0">
                  <a:pos x="29" y="17"/>
                </a:cxn>
                <a:cxn ang="0">
                  <a:pos x="20" y="9"/>
                </a:cxn>
                <a:cxn ang="0">
                  <a:pos x="18" y="8"/>
                </a:cxn>
                <a:cxn ang="0">
                  <a:pos x="15" y="9"/>
                </a:cxn>
                <a:cxn ang="0">
                  <a:pos x="9" y="15"/>
                </a:cxn>
                <a:cxn ang="0">
                  <a:pos x="8" y="17"/>
                </a:cxn>
                <a:cxn ang="0">
                  <a:pos x="9" y="20"/>
                </a:cxn>
                <a:cxn ang="0">
                  <a:pos x="17" y="28"/>
                </a:cxn>
                <a:cxn ang="0">
                  <a:pos x="20" y="29"/>
                </a:cxn>
                <a:cxn ang="0">
                  <a:pos x="23" y="28"/>
                </a:cxn>
                <a:cxn ang="0">
                  <a:pos x="20" y="24"/>
                </a:cxn>
                <a:cxn ang="0">
                  <a:pos x="24" y="20"/>
                </a:cxn>
                <a:cxn ang="0">
                  <a:pos x="28" y="23"/>
                </a:cxn>
                <a:cxn ang="0">
                  <a:pos x="30" y="20"/>
                </a:cxn>
                <a:cxn ang="0">
                  <a:pos x="29" y="17"/>
                </a:cxn>
                <a:cxn ang="0">
                  <a:pos x="57" y="45"/>
                </a:cxn>
                <a:cxn ang="0">
                  <a:pos x="48" y="37"/>
                </a:cxn>
                <a:cxn ang="0">
                  <a:pos x="46" y="36"/>
                </a:cxn>
                <a:cxn ang="0">
                  <a:pos x="43" y="37"/>
                </a:cxn>
                <a:cxn ang="0">
                  <a:pos x="46" y="42"/>
                </a:cxn>
                <a:cxn ang="0">
                  <a:pos x="42" y="46"/>
                </a:cxn>
                <a:cxn ang="0">
                  <a:pos x="37" y="43"/>
                </a:cxn>
                <a:cxn ang="0">
                  <a:pos x="36" y="46"/>
                </a:cxn>
                <a:cxn ang="0">
                  <a:pos x="37" y="48"/>
                </a:cxn>
                <a:cxn ang="0">
                  <a:pos x="45" y="57"/>
                </a:cxn>
                <a:cxn ang="0">
                  <a:pos x="48" y="58"/>
                </a:cxn>
                <a:cxn ang="0">
                  <a:pos x="51" y="57"/>
                </a:cxn>
                <a:cxn ang="0">
                  <a:pos x="57" y="51"/>
                </a:cxn>
                <a:cxn ang="0">
                  <a:pos x="58" y="48"/>
                </a:cxn>
                <a:cxn ang="0">
                  <a:pos x="57" y="45"/>
                </a:cxn>
              </a:cxnLst>
              <a:rect l="0" t="0" r="r" b="b"/>
              <a:pathLst>
                <a:path w="66" h="65">
                  <a:moveTo>
                    <a:pt x="62" y="56"/>
                  </a:moveTo>
                  <a:cubicBezTo>
                    <a:pt x="56" y="62"/>
                    <a:pt x="56" y="62"/>
                    <a:pt x="56" y="62"/>
                  </a:cubicBezTo>
                  <a:cubicBezTo>
                    <a:pt x="54" y="64"/>
                    <a:pt x="51" y="65"/>
                    <a:pt x="48" y="65"/>
                  </a:cubicBezTo>
                  <a:cubicBezTo>
                    <a:pt x="45" y="65"/>
                    <a:pt x="42" y="64"/>
                    <a:pt x="40" y="62"/>
                  </a:cubicBezTo>
                  <a:cubicBezTo>
                    <a:pt x="32" y="54"/>
                    <a:pt x="32" y="54"/>
                    <a:pt x="32" y="54"/>
                  </a:cubicBezTo>
                  <a:cubicBezTo>
                    <a:pt x="30" y="52"/>
                    <a:pt x="28" y="49"/>
                    <a:pt x="28" y="46"/>
                  </a:cubicBezTo>
                  <a:cubicBezTo>
                    <a:pt x="28" y="42"/>
                    <a:pt x="30" y="39"/>
                    <a:pt x="32" y="37"/>
                  </a:cubicBezTo>
                  <a:cubicBezTo>
                    <a:pt x="28" y="34"/>
                    <a:pt x="28" y="34"/>
                    <a:pt x="28" y="34"/>
                  </a:cubicBezTo>
                  <a:cubicBezTo>
                    <a:pt x="26" y="36"/>
                    <a:pt x="23" y="37"/>
                    <a:pt x="20" y="37"/>
                  </a:cubicBezTo>
                  <a:cubicBezTo>
                    <a:pt x="17" y="37"/>
                    <a:pt x="14" y="36"/>
                    <a:pt x="12" y="34"/>
                  </a:cubicBezTo>
                  <a:cubicBezTo>
                    <a:pt x="3" y="25"/>
                    <a:pt x="3" y="25"/>
                    <a:pt x="3" y="25"/>
                  </a:cubicBezTo>
                  <a:cubicBezTo>
                    <a:pt x="1" y="23"/>
                    <a:pt x="0" y="20"/>
                    <a:pt x="0" y="17"/>
                  </a:cubicBezTo>
                  <a:cubicBezTo>
                    <a:pt x="0" y="14"/>
                    <a:pt x="1" y="11"/>
                    <a:pt x="4" y="9"/>
                  </a:cubicBezTo>
                  <a:cubicBezTo>
                    <a:pt x="9" y="3"/>
                    <a:pt x="9" y="3"/>
                    <a:pt x="9" y="3"/>
                  </a:cubicBezTo>
                  <a:cubicBezTo>
                    <a:pt x="12" y="1"/>
                    <a:pt x="15" y="0"/>
                    <a:pt x="18" y="0"/>
                  </a:cubicBezTo>
                  <a:cubicBezTo>
                    <a:pt x="21" y="0"/>
                    <a:pt x="24" y="1"/>
                    <a:pt x="26" y="3"/>
                  </a:cubicBezTo>
                  <a:cubicBezTo>
                    <a:pt x="34" y="12"/>
                    <a:pt x="34" y="12"/>
                    <a:pt x="34" y="12"/>
                  </a:cubicBezTo>
                  <a:cubicBezTo>
                    <a:pt x="36" y="14"/>
                    <a:pt x="37" y="17"/>
                    <a:pt x="37" y="20"/>
                  </a:cubicBezTo>
                  <a:cubicBezTo>
                    <a:pt x="37" y="23"/>
                    <a:pt x="36" y="26"/>
                    <a:pt x="34" y="28"/>
                  </a:cubicBezTo>
                  <a:cubicBezTo>
                    <a:pt x="37" y="32"/>
                    <a:pt x="37" y="32"/>
                    <a:pt x="37" y="32"/>
                  </a:cubicBezTo>
                  <a:cubicBezTo>
                    <a:pt x="40" y="30"/>
                    <a:pt x="43" y="28"/>
                    <a:pt x="46" y="28"/>
                  </a:cubicBezTo>
                  <a:cubicBezTo>
                    <a:pt x="49" y="28"/>
                    <a:pt x="52" y="29"/>
                    <a:pt x="54" y="32"/>
                  </a:cubicBezTo>
                  <a:cubicBezTo>
                    <a:pt x="62" y="40"/>
                    <a:pt x="62" y="40"/>
                    <a:pt x="62" y="40"/>
                  </a:cubicBezTo>
                  <a:cubicBezTo>
                    <a:pt x="64" y="42"/>
                    <a:pt x="66" y="45"/>
                    <a:pt x="66" y="48"/>
                  </a:cubicBezTo>
                  <a:cubicBezTo>
                    <a:pt x="66" y="51"/>
                    <a:pt x="64" y="54"/>
                    <a:pt x="62" y="56"/>
                  </a:cubicBezTo>
                  <a:close/>
                  <a:moveTo>
                    <a:pt x="29" y="17"/>
                  </a:moveTo>
                  <a:cubicBezTo>
                    <a:pt x="20" y="9"/>
                    <a:pt x="20" y="9"/>
                    <a:pt x="20" y="9"/>
                  </a:cubicBezTo>
                  <a:cubicBezTo>
                    <a:pt x="20" y="8"/>
                    <a:pt x="19" y="8"/>
                    <a:pt x="18" y="8"/>
                  </a:cubicBezTo>
                  <a:cubicBezTo>
                    <a:pt x="17" y="8"/>
                    <a:pt x="16" y="8"/>
                    <a:pt x="15" y="9"/>
                  </a:cubicBezTo>
                  <a:cubicBezTo>
                    <a:pt x="9" y="15"/>
                    <a:pt x="9" y="15"/>
                    <a:pt x="9" y="15"/>
                  </a:cubicBezTo>
                  <a:cubicBezTo>
                    <a:pt x="8" y="15"/>
                    <a:pt x="8" y="16"/>
                    <a:pt x="8" y="17"/>
                  </a:cubicBezTo>
                  <a:cubicBezTo>
                    <a:pt x="8" y="18"/>
                    <a:pt x="8" y="19"/>
                    <a:pt x="9" y="20"/>
                  </a:cubicBezTo>
                  <a:cubicBezTo>
                    <a:pt x="17" y="28"/>
                    <a:pt x="17" y="28"/>
                    <a:pt x="17" y="28"/>
                  </a:cubicBezTo>
                  <a:cubicBezTo>
                    <a:pt x="18" y="29"/>
                    <a:pt x="19" y="29"/>
                    <a:pt x="20" y="29"/>
                  </a:cubicBezTo>
                  <a:cubicBezTo>
                    <a:pt x="21" y="29"/>
                    <a:pt x="22" y="29"/>
                    <a:pt x="23" y="28"/>
                  </a:cubicBezTo>
                  <a:cubicBezTo>
                    <a:pt x="22" y="27"/>
                    <a:pt x="20" y="26"/>
                    <a:pt x="20" y="24"/>
                  </a:cubicBezTo>
                  <a:cubicBezTo>
                    <a:pt x="20" y="22"/>
                    <a:pt x="22" y="20"/>
                    <a:pt x="24" y="20"/>
                  </a:cubicBezTo>
                  <a:cubicBezTo>
                    <a:pt x="26" y="20"/>
                    <a:pt x="27" y="21"/>
                    <a:pt x="28" y="23"/>
                  </a:cubicBezTo>
                  <a:cubicBezTo>
                    <a:pt x="29" y="22"/>
                    <a:pt x="30" y="21"/>
                    <a:pt x="30" y="20"/>
                  </a:cubicBezTo>
                  <a:cubicBezTo>
                    <a:pt x="30" y="19"/>
                    <a:pt x="29" y="18"/>
                    <a:pt x="29" y="17"/>
                  </a:cubicBezTo>
                  <a:close/>
                  <a:moveTo>
                    <a:pt x="57" y="45"/>
                  </a:moveTo>
                  <a:cubicBezTo>
                    <a:pt x="48" y="37"/>
                    <a:pt x="48" y="37"/>
                    <a:pt x="48" y="37"/>
                  </a:cubicBezTo>
                  <a:cubicBezTo>
                    <a:pt x="48" y="36"/>
                    <a:pt x="47" y="36"/>
                    <a:pt x="46" y="36"/>
                  </a:cubicBezTo>
                  <a:cubicBezTo>
                    <a:pt x="45" y="36"/>
                    <a:pt x="44" y="36"/>
                    <a:pt x="43" y="37"/>
                  </a:cubicBezTo>
                  <a:cubicBezTo>
                    <a:pt x="44" y="39"/>
                    <a:pt x="46" y="40"/>
                    <a:pt x="46" y="42"/>
                  </a:cubicBezTo>
                  <a:cubicBezTo>
                    <a:pt x="46" y="44"/>
                    <a:pt x="44" y="46"/>
                    <a:pt x="42" y="46"/>
                  </a:cubicBezTo>
                  <a:cubicBezTo>
                    <a:pt x="40" y="46"/>
                    <a:pt x="39" y="44"/>
                    <a:pt x="37" y="43"/>
                  </a:cubicBezTo>
                  <a:cubicBezTo>
                    <a:pt x="37" y="43"/>
                    <a:pt x="36" y="44"/>
                    <a:pt x="36" y="46"/>
                  </a:cubicBezTo>
                  <a:cubicBezTo>
                    <a:pt x="36" y="47"/>
                    <a:pt x="36" y="48"/>
                    <a:pt x="37" y="48"/>
                  </a:cubicBezTo>
                  <a:cubicBezTo>
                    <a:pt x="45" y="57"/>
                    <a:pt x="45" y="57"/>
                    <a:pt x="45" y="57"/>
                  </a:cubicBezTo>
                  <a:cubicBezTo>
                    <a:pt x="46" y="57"/>
                    <a:pt x="47" y="58"/>
                    <a:pt x="48" y="58"/>
                  </a:cubicBezTo>
                  <a:cubicBezTo>
                    <a:pt x="49" y="58"/>
                    <a:pt x="50" y="57"/>
                    <a:pt x="51" y="57"/>
                  </a:cubicBezTo>
                  <a:cubicBezTo>
                    <a:pt x="57" y="51"/>
                    <a:pt x="57" y="51"/>
                    <a:pt x="57" y="51"/>
                  </a:cubicBezTo>
                  <a:cubicBezTo>
                    <a:pt x="58" y="50"/>
                    <a:pt x="58" y="49"/>
                    <a:pt x="58" y="48"/>
                  </a:cubicBezTo>
                  <a:cubicBezTo>
                    <a:pt x="58" y="47"/>
                    <a:pt x="58" y="46"/>
                    <a:pt x="57" y="45"/>
                  </a:cubicBezTo>
                  <a:close/>
                </a:path>
              </a:pathLst>
            </a:custGeom>
            <a:solidFill>
              <a:srgbClr val="FFFFFF"/>
            </a:solidFill>
            <a:ln w="9525">
              <a:no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ysClr val="windowText" lastClr="000000"/>
                </a:solidFill>
                <a:effectLst/>
                <a:uLnTx/>
                <a:uFillTx/>
                <a:latin typeface="Arial"/>
                <a:ea typeface="微软雅黑"/>
                <a:cs typeface="+mn-cs"/>
              </a:endParaRPr>
            </a:p>
          </p:txBody>
        </p:sp>
      </p:grpSp>
    </p:spTree>
    <p:extLst>
      <p:ext uri="{BB962C8B-B14F-4D97-AF65-F5344CB8AC3E}">
        <p14:creationId xmlns:p14="http://schemas.microsoft.com/office/powerpoint/2010/main" val="708523277"/>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直接连接符 9"/>
          <p:cNvSpPr/>
          <p:nvPr/>
        </p:nvSpPr>
        <p:spPr>
          <a:xfrm flipH="1">
            <a:off x="-2265046" y="1021345"/>
            <a:ext cx="1" cy="4862893"/>
          </a:xfrm>
          <a:prstGeom prst="line">
            <a:avLst/>
          </a:prstGeom>
          <a:ln w="47625">
            <a:solidFill>
              <a:srgbClr val="42A2B2"/>
            </a:solidFill>
            <a:miter/>
          </a:ln>
        </p:spPr>
        <p:txBody>
          <a:bodyPr lIns="45719" rIns="45719"/>
          <a:lstStyle/>
          <a:p>
            <a:endParaRPr/>
          </a:p>
        </p:txBody>
      </p:sp>
      <p:sp>
        <p:nvSpPr>
          <p:cNvPr id="189" name="矩形 112"/>
          <p:cNvSpPr/>
          <p:nvPr/>
        </p:nvSpPr>
        <p:spPr>
          <a:xfrm>
            <a:off x="659396" y="476671"/>
            <a:ext cx="10873208" cy="5904658"/>
          </a:xfrm>
          <a:prstGeom prst="rect">
            <a:avLst/>
          </a:prstGeom>
          <a:solidFill>
            <a:srgbClr val="FFFFFF"/>
          </a:solidFill>
          <a:ln w="12700">
            <a:miter lim="400000"/>
          </a:ln>
        </p:spPr>
        <p:txBody>
          <a:bodyPr lIns="45719" rIns="45719" anchor="ctr"/>
          <a:lstStyle/>
          <a:p>
            <a:pPr algn="ctr">
              <a:lnSpc>
                <a:spcPct val="130000"/>
              </a:lnSpc>
              <a:defRPr>
                <a:solidFill>
                  <a:srgbClr val="FFFFFF"/>
                </a:solidFill>
              </a:defRPr>
            </a:pPr>
            <a:endParaRPr/>
          </a:p>
        </p:txBody>
      </p:sp>
      <p:sp>
        <p:nvSpPr>
          <p:cNvPr id="190" name="内容占位符 1"/>
          <p:cNvSpPr txBox="1"/>
          <p:nvPr/>
        </p:nvSpPr>
        <p:spPr>
          <a:xfrm>
            <a:off x="5453299" y="476671"/>
            <a:ext cx="2678862" cy="669863"/>
          </a:xfrm>
          <a:prstGeom prst="rect">
            <a:avLst/>
          </a:prstGeom>
          <a:ln w="12700">
            <a:miter lim="400000"/>
          </a:ln>
        </p:spPr>
        <p:txBody>
          <a:bodyPr wrap="square" lIns="45719" rIns="45719">
            <a:spAutoFit/>
          </a:bodyPr>
          <a:lstStyle/>
          <a:p>
            <a:pPr>
              <a:lnSpc>
                <a:spcPct val="150000"/>
              </a:lnSpc>
              <a:defRPr sz="2800"/>
            </a:pPr>
            <a:r>
              <a:rPr lang="zh-CN" altLang="en-US" dirty="0"/>
              <a:t>实践过程</a:t>
            </a:r>
            <a:endParaRPr dirty="0"/>
          </a:p>
        </p:txBody>
      </p:sp>
      <p:sp>
        <p:nvSpPr>
          <p:cNvPr id="191" name="直接连接符 4"/>
          <p:cNvSpPr/>
          <p:nvPr/>
        </p:nvSpPr>
        <p:spPr>
          <a:xfrm flipV="1">
            <a:off x="3367564" y="1114509"/>
            <a:ext cx="5830571" cy="10076"/>
          </a:xfrm>
          <a:prstGeom prst="line">
            <a:avLst/>
          </a:prstGeom>
          <a:ln w="19050">
            <a:solidFill>
              <a:srgbClr val="000000"/>
            </a:solidFill>
            <a:miter/>
          </a:ln>
        </p:spPr>
        <p:txBody>
          <a:bodyPr lIns="45719" rIns="45719"/>
          <a:lstStyle/>
          <a:p>
            <a:endParaRPr/>
          </a:p>
        </p:txBody>
      </p:sp>
      <p:sp>
        <p:nvSpPr>
          <p:cNvPr id="2" name="文本框 1"/>
          <p:cNvSpPr txBox="1"/>
          <p:nvPr/>
        </p:nvSpPr>
        <p:spPr>
          <a:xfrm>
            <a:off x="1341620" y="1692297"/>
            <a:ext cx="9420868" cy="226215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just">
              <a:lnSpc>
                <a:spcPct val="150000"/>
              </a:lnSpc>
            </a:pPr>
            <a:r>
              <a:rPr lang="en-US" altLang="zh-CN" sz="2000" b="1"/>
              <a:t>1</a:t>
            </a:r>
            <a:r>
              <a:rPr lang="zh-CN" altLang="en-US" sz="2000" b="1"/>
              <a:t>、企业走访</a:t>
            </a:r>
          </a:p>
          <a:p>
            <a:pPr algn="just">
              <a:lnSpc>
                <a:spcPct val="150000"/>
              </a:lnSpc>
            </a:pPr>
            <a:r>
              <a:rPr lang="zh-CN" altLang="en-US"/>
              <a:t>         萌生了开发此项目的想法之后，我们寻求与大嘴鸟公司进行合作研究。依托他们公司所具有的经济和市场支持。于是我们随后对位于余杭区的大嘴鸟公司进行了实践走访和技术交流。</a:t>
            </a:r>
          </a:p>
          <a:p>
            <a:pPr algn="just">
              <a:lnSpc>
                <a:spcPct val="150000"/>
              </a:lnSpc>
            </a:pPr>
            <a:endParaRPr kumimoji="0" lang="zh-CN" altLang="en-US" sz="2000" b="0" i="0" u="none" strike="noStrike" cap="none" spc="0" normalizeH="0" baseline="0" dirty="0">
              <a:ln>
                <a:noFill/>
              </a:ln>
              <a:solidFill>
                <a:srgbClr val="000000"/>
              </a:solidFill>
              <a:effectLst/>
              <a:uFillTx/>
              <a:latin typeface="+mj-lt"/>
              <a:ea typeface="+mj-ea"/>
              <a:cs typeface="+mj-cs"/>
              <a:sym typeface="Calibri" panose="020F0502020204030204"/>
            </a:endParaRPr>
          </a:p>
        </p:txBody>
      </p:sp>
      <p:grpSp>
        <p:nvGrpSpPr>
          <p:cNvPr id="4" name="组合 3">
            <a:extLst>
              <a:ext uri="{FF2B5EF4-FFF2-40B4-BE49-F238E27FC236}">
                <a16:creationId xmlns:a16="http://schemas.microsoft.com/office/drawing/2014/main" id="{65BBFE2B-61C8-4579-B200-6BAF756AD1B1}"/>
              </a:ext>
            </a:extLst>
          </p:cNvPr>
          <p:cNvGrpSpPr/>
          <p:nvPr/>
        </p:nvGrpSpPr>
        <p:grpSpPr>
          <a:xfrm>
            <a:off x="1055578" y="3519326"/>
            <a:ext cx="10080843" cy="2529830"/>
            <a:chOff x="659395" y="3409598"/>
            <a:chExt cx="10080843" cy="2529830"/>
          </a:xfrm>
        </p:grpSpPr>
        <p:grpSp>
          <p:nvGrpSpPr>
            <p:cNvPr id="3" name="Group 2">
              <a:extLst>
                <a:ext uri="{FF2B5EF4-FFF2-40B4-BE49-F238E27FC236}">
                  <a16:creationId xmlns:a16="http://schemas.microsoft.com/office/drawing/2014/main" id="{E38EC7FE-3B92-4C84-9D95-0A14AB3F94DF}"/>
                </a:ext>
              </a:extLst>
            </p:cNvPr>
            <p:cNvGrpSpPr>
              <a:grpSpLocks/>
            </p:cNvGrpSpPr>
            <p:nvPr/>
          </p:nvGrpSpPr>
          <p:grpSpPr bwMode="auto">
            <a:xfrm>
              <a:off x="659395" y="3409598"/>
              <a:ext cx="6311721" cy="2529830"/>
              <a:chOff x="2798" y="1450"/>
              <a:chExt cx="7630" cy="2999"/>
            </a:xfrm>
          </p:grpSpPr>
          <p:pic>
            <p:nvPicPr>
              <p:cNvPr id="1027" name="Picture 3">
                <a:extLst>
                  <a:ext uri="{FF2B5EF4-FFF2-40B4-BE49-F238E27FC236}">
                    <a16:creationId xmlns:a16="http://schemas.microsoft.com/office/drawing/2014/main" id="{9927735E-49EF-45B7-A975-E8A8E06C90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53" y="1450"/>
                <a:ext cx="3975" cy="29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74DDDF9-EEA8-475A-8B87-8EFC1F8186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 y="1450"/>
                <a:ext cx="3379" cy="2999"/>
              </a:xfrm>
              <a:prstGeom prst="rect">
                <a:avLst/>
              </a:prstGeom>
              <a:noFill/>
              <a:extLst>
                <a:ext uri="{909E8E84-426E-40DD-AFC4-6F175D3DCCD1}">
                  <a14:hiddenFill xmlns:a14="http://schemas.microsoft.com/office/drawing/2010/main">
                    <a:solidFill>
                      <a:srgbClr val="FFFFFF"/>
                    </a:solidFill>
                  </a14:hiddenFill>
                </a:ext>
              </a:extLst>
            </p:spPr>
          </p:pic>
        </p:grpSp>
        <p:pic>
          <p:nvPicPr>
            <p:cNvPr id="10" name="图片 9">
              <a:extLst>
                <a:ext uri="{FF2B5EF4-FFF2-40B4-BE49-F238E27FC236}">
                  <a16:creationId xmlns:a16="http://schemas.microsoft.com/office/drawing/2014/main" id="{14A31969-E5D6-4988-B322-00E0502BA62F}"/>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7199430" y="3409598"/>
              <a:ext cx="3540808" cy="2510428"/>
            </a:xfrm>
            <a:prstGeom prst="rect">
              <a:avLst/>
            </a:prstGeom>
            <a:noFill/>
            <a:ln>
              <a:noFill/>
            </a:ln>
          </p:spPr>
        </p:pic>
      </p:gr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直接连接符 9"/>
          <p:cNvSpPr/>
          <p:nvPr/>
        </p:nvSpPr>
        <p:spPr>
          <a:xfrm flipH="1">
            <a:off x="-2265046" y="1021345"/>
            <a:ext cx="1" cy="4862893"/>
          </a:xfrm>
          <a:prstGeom prst="line">
            <a:avLst/>
          </a:prstGeom>
          <a:ln w="47625">
            <a:solidFill>
              <a:srgbClr val="42A2B2"/>
            </a:solidFill>
            <a:miter/>
          </a:ln>
        </p:spPr>
        <p:txBody>
          <a:bodyPr lIns="45719" rIns="45719"/>
          <a:lstStyle/>
          <a:p>
            <a:endParaRPr/>
          </a:p>
        </p:txBody>
      </p:sp>
      <p:sp>
        <p:nvSpPr>
          <p:cNvPr id="189" name="矩形 112"/>
          <p:cNvSpPr/>
          <p:nvPr/>
        </p:nvSpPr>
        <p:spPr>
          <a:xfrm>
            <a:off x="659396" y="476671"/>
            <a:ext cx="10873208" cy="5904658"/>
          </a:xfrm>
          <a:prstGeom prst="rect">
            <a:avLst/>
          </a:prstGeom>
          <a:solidFill>
            <a:srgbClr val="FFFFFF"/>
          </a:solidFill>
          <a:ln w="12700">
            <a:miter lim="400000"/>
          </a:ln>
        </p:spPr>
        <p:txBody>
          <a:bodyPr lIns="45719" rIns="45719" anchor="ctr"/>
          <a:lstStyle/>
          <a:p>
            <a:pPr algn="ctr">
              <a:lnSpc>
                <a:spcPct val="130000"/>
              </a:lnSpc>
              <a:defRPr>
                <a:solidFill>
                  <a:srgbClr val="FFFFFF"/>
                </a:solidFill>
              </a:defRPr>
            </a:pPr>
            <a:endParaRPr/>
          </a:p>
        </p:txBody>
      </p:sp>
      <p:sp>
        <p:nvSpPr>
          <p:cNvPr id="190" name="内容占位符 1"/>
          <p:cNvSpPr txBox="1"/>
          <p:nvPr/>
        </p:nvSpPr>
        <p:spPr>
          <a:xfrm>
            <a:off x="5453299" y="476671"/>
            <a:ext cx="2678862" cy="669863"/>
          </a:xfrm>
          <a:prstGeom prst="rect">
            <a:avLst/>
          </a:prstGeom>
          <a:ln w="12700">
            <a:miter lim="400000"/>
          </a:ln>
        </p:spPr>
        <p:txBody>
          <a:bodyPr wrap="square" lIns="45719" rIns="45719">
            <a:spAutoFit/>
          </a:bodyPr>
          <a:lstStyle/>
          <a:p>
            <a:pPr>
              <a:lnSpc>
                <a:spcPct val="150000"/>
              </a:lnSpc>
              <a:defRPr sz="2800"/>
            </a:pPr>
            <a:r>
              <a:rPr lang="zh-CN" altLang="en-US" dirty="0"/>
              <a:t>实践过程</a:t>
            </a:r>
            <a:endParaRPr dirty="0"/>
          </a:p>
        </p:txBody>
      </p:sp>
      <p:sp>
        <p:nvSpPr>
          <p:cNvPr id="191" name="直接连接符 4"/>
          <p:cNvSpPr/>
          <p:nvPr/>
        </p:nvSpPr>
        <p:spPr>
          <a:xfrm flipV="1">
            <a:off x="3367564" y="1114509"/>
            <a:ext cx="5830571" cy="10076"/>
          </a:xfrm>
          <a:prstGeom prst="line">
            <a:avLst/>
          </a:prstGeom>
          <a:ln w="19050">
            <a:solidFill>
              <a:srgbClr val="000000"/>
            </a:solidFill>
            <a:miter/>
          </a:ln>
        </p:spPr>
        <p:txBody>
          <a:bodyPr lIns="45719" rIns="45719"/>
          <a:lstStyle/>
          <a:p>
            <a:endParaRPr/>
          </a:p>
        </p:txBody>
      </p:sp>
      <p:sp>
        <p:nvSpPr>
          <p:cNvPr id="2" name="文本框 1"/>
          <p:cNvSpPr txBox="1"/>
          <p:nvPr/>
        </p:nvSpPr>
        <p:spPr>
          <a:xfrm>
            <a:off x="1341620" y="1692297"/>
            <a:ext cx="9420868" cy="1431159"/>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just">
              <a:lnSpc>
                <a:spcPct val="150000"/>
              </a:lnSpc>
            </a:pPr>
            <a:r>
              <a:rPr lang="en-US" altLang="zh-CN" sz="2000" b="1"/>
              <a:t>2</a:t>
            </a:r>
            <a:r>
              <a:rPr lang="zh-CN" altLang="en-US" sz="2000" b="1"/>
              <a:t>、线下考察</a:t>
            </a:r>
            <a:endParaRPr lang="en-US" altLang="zh-CN" sz="2000" b="1"/>
          </a:p>
          <a:p>
            <a:pPr algn="just">
              <a:lnSpc>
                <a:spcPct val="150000"/>
              </a:lnSpc>
            </a:pPr>
            <a:r>
              <a:rPr lang="zh-CN" altLang="en-US" sz="2000" b="1"/>
              <a:t>         </a:t>
            </a:r>
            <a:r>
              <a:rPr lang="zh-CN" altLang="en-US"/>
              <a:t>之后</a:t>
            </a:r>
            <a:r>
              <a:rPr kumimoji="0" lang="zh-CN" altLang="en-US" i="0" u="none" strike="noStrike" cap="none" spc="0" normalizeH="0" baseline="0">
                <a:ln>
                  <a:noFill/>
                </a:ln>
                <a:solidFill>
                  <a:srgbClr val="000000"/>
                </a:solidFill>
                <a:effectLst/>
                <a:uFillTx/>
                <a:latin typeface="+mj-lt"/>
                <a:ea typeface="+mj-ea"/>
                <a:cs typeface="+mj-cs"/>
                <a:sym typeface="Calibri" panose="020F0502020204030204"/>
              </a:rPr>
              <a:t>我们也参与大嘴鸟公司的线下交流活动，与孩子们一起深入了解他们心目中的少儿编程到底是什么样的，以及他们更能接受什么样的学习少儿编程和人工智能的方式。</a:t>
            </a:r>
            <a:endParaRPr kumimoji="0" lang="zh-CN" altLang="en-US" sz="2000" i="0" u="none" strike="noStrike" cap="none" spc="0" normalizeH="0" baseline="0" dirty="0">
              <a:ln>
                <a:noFill/>
              </a:ln>
              <a:solidFill>
                <a:srgbClr val="000000"/>
              </a:solidFill>
              <a:effectLst/>
              <a:uFillTx/>
              <a:latin typeface="+mj-lt"/>
              <a:ea typeface="+mj-ea"/>
              <a:cs typeface="+mj-cs"/>
              <a:sym typeface="Calibri" panose="020F0502020204030204"/>
            </a:endParaRPr>
          </a:p>
        </p:txBody>
      </p:sp>
      <p:grpSp>
        <p:nvGrpSpPr>
          <p:cNvPr id="3" name="组合 2">
            <a:extLst>
              <a:ext uri="{FF2B5EF4-FFF2-40B4-BE49-F238E27FC236}">
                <a16:creationId xmlns:a16="http://schemas.microsoft.com/office/drawing/2014/main" id="{021E14DC-281D-4485-982B-9CCB645B7D03}"/>
              </a:ext>
            </a:extLst>
          </p:cNvPr>
          <p:cNvGrpSpPr/>
          <p:nvPr/>
        </p:nvGrpSpPr>
        <p:grpSpPr>
          <a:xfrm>
            <a:off x="1258051" y="3429000"/>
            <a:ext cx="9675897" cy="2498947"/>
            <a:chOff x="1443207" y="3414211"/>
            <a:chExt cx="9374928" cy="2340000"/>
          </a:xfrm>
        </p:grpSpPr>
        <p:pic>
          <p:nvPicPr>
            <p:cNvPr id="7" name="图片 6">
              <a:extLst>
                <a:ext uri="{FF2B5EF4-FFF2-40B4-BE49-F238E27FC236}">
                  <a16:creationId xmlns:a16="http://schemas.microsoft.com/office/drawing/2014/main" id="{08A2878E-4AB2-440B-924B-DEAFBDD898B3}"/>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43207" y="3414211"/>
              <a:ext cx="3060000" cy="2340000"/>
            </a:xfrm>
            <a:prstGeom prst="rect">
              <a:avLst/>
            </a:prstGeom>
            <a:noFill/>
            <a:ln>
              <a:noFill/>
            </a:ln>
          </p:spPr>
        </p:pic>
        <p:pic>
          <p:nvPicPr>
            <p:cNvPr id="8" name="图片 7">
              <a:extLst>
                <a:ext uri="{FF2B5EF4-FFF2-40B4-BE49-F238E27FC236}">
                  <a16:creationId xmlns:a16="http://schemas.microsoft.com/office/drawing/2014/main" id="{444AAB0A-0DF0-4A0C-B785-656831C364DD}"/>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00671" y="3414211"/>
              <a:ext cx="3060000" cy="2340000"/>
            </a:xfrm>
            <a:prstGeom prst="rect">
              <a:avLst/>
            </a:prstGeom>
            <a:noFill/>
            <a:ln>
              <a:noFill/>
            </a:ln>
          </p:spPr>
        </p:pic>
        <p:pic>
          <p:nvPicPr>
            <p:cNvPr id="9" name="图片 8">
              <a:extLst>
                <a:ext uri="{FF2B5EF4-FFF2-40B4-BE49-F238E27FC236}">
                  <a16:creationId xmlns:a16="http://schemas.microsoft.com/office/drawing/2014/main" id="{25AC9F99-C6C5-44D6-9474-54003B77D67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58135" y="3414211"/>
              <a:ext cx="3060000" cy="2340000"/>
            </a:xfrm>
            <a:prstGeom prst="rect">
              <a:avLst/>
            </a:prstGeom>
            <a:noFill/>
            <a:ln>
              <a:noFill/>
            </a:ln>
          </p:spPr>
        </p:pic>
      </p:grpSp>
    </p:spTree>
    <p:extLst>
      <p:ext uri="{BB962C8B-B14F-4D97-AF65-F5344CB8AC3E}">
        <p14:creationId xmlns:p14="http://schemas.microsoft.com/office/powerpoint/2010/main" val="855633204"/>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直接连接符 9"/>
          <p:cNvSpPr/>
          <p:nvPr/>
        </p:nvSpPr>
        <p:spPr>
          <a:xfrm flipH="1">
            <a:off x="-2265046" y="1021345"/>
            <a:ext cx="1" cy="4862893"/>
          </a:xfrm>
          <a:prstGeom prst="line">
            <a:avLst/>
          </a:prstGeom>
          <a:ln w="47625">
            <a:solidFill>
              <a:srgbClr val="42A2B2"/>
            </a:solidFill>
            <a:miter/>
          </a:ln>
        </p:spPr>
        <p:txBody>
          <a:bodyPr lIns="45719" rIns="45719"/>
          <a:lstStyle/>
          <a:p>
            <a:endParaRPr/>
          </a:p>
        </p:txBody>
      </p:sp>
      <p:sp>
        <p:nvSpPr>
          <p:cNvPr id="189" name="矩形 112"/>
          <p:cNvSpPr/>
          <p:nvPr/>
        </p:nvSpPr>
        <p:spPr>
          <a:xfrm>
            <a:off x="659396" y="476671"/>
            <a:ext cx="10873208" cy="5904658"/>
          </a:xfrm>
          <a:prstGeom prst="rect">
            <a:avLst/>
          </a:prstGeom>
          <a:solidFill>
            <a:srgbClr val="FFFFFF"/>
          </a:solidFill>
          <a:ln w="12700">
            <a:miter lim="400000"/>
          </a:ln>
        </p:spPr>
        <p:txBody>
          <a:bodyPr lIns="45719" rIns="45719" anchor="ctr"/>
          <a:lstStyle/>
          <a:p>
            <a:pPr algn="ctr">
              <a:lnSpc>
                <a:spcPct val="130000"/>
              </a:lnSpc>
              <a:defRPr>
                <a:solidFill>
                  <a:srgbClr val="FFFFFF"/>
                </a:solidFill>
              </a:defRPr>
            </a:pPr>
            <a:endParaRPr/>
          </a:p>
        </p:txBody>
      </p:sp>
      <p:sp>
        <p:nvSpPr>
          <p:cNvPr id="190" name="内容占位符 1"/>
          <p:cNvSpPr txBox="1"/>
          <p:nvPr/>
        </p:nvSpPr>
        <p:spPr>
          <a:xfrm>
            <a:off x="5453299" y="476671"/>
            <a:ext cx="2678862" cy="669863"/>
          </a:xfrm>
          <a:prstGeom prst="rect">
            <a:avLst/>
          </a:prstGeom>
          <a:ln w="12700">
            <a:miter lim="400000"/>
          </a:ln>
        </p:spPr>
        <p:txBody>
          <a:bodyPr wrap="square" lIns="45719" rIns="45719">
            <a:spAutoFit/>
          </a:bodyPr>
          <a:lstStyle/>
          <a:p>
            <a:pPr>
              <a:lnSpc>
                <a:spcPct val="150000"/>
              </a:lnSpc>
              <a:defRPr sz="2800"/>
            </a:pPr>
            <a:r>
              <a:rPr lang="zh-CN" altLang="en-US" dirty="0"/>
              <a:t>实践过程</a:t>
            </a:r>
            <a:endParaRPr dirty="0"/>
          </a:p>
        </p:txBody>
      </p:sp>
      <p:sp>
        <p:nvSpPr>
          <p:cNvPr id="191" name="直接连接符 4"/>
          <p:cNvSpPr/>
          <p:nvPr/>
        </p:nvSpPr>
        <p:spPr>
          <a:xfrm flipV="1">
            <a:off x="3367564" y="1114509"/>
            <a:ext cx="5830571" cy="10076"/>
          </a:xfrm>
          <a:prstGeom prst="line">
            <a:avLst/>
          </a:prstGeom>
          <a:ln w="19050">
            <a:solidFill>
              <a:srgbClr val="000000"/>
            </a:solidFill>
            <a:miter/>
          </a:ln>
        </p:spPr>
        <p:txBody>
          <a:bodyPr lIns="45719" rIns="45719"/>
          <a:lstStyle/>
          <a:p>
            <a:endParaRPr/>
          </a:p>
        </p:txBody>
      </p:sp>
      <p:sp>
        <p:nvSpPr>
          <p:cNvPr id="2" name="文本框 1"/>
          <p:cNvSpPr txBox="1"/>
          <p:nvPr/>
        </p:nvSpPr>
        <p:spPr>
          <a:xfrm>
            <a:off x="1142363" y="1244749"/>
            <a:ext cx="9907274" cy="553997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just">
              <a:lnSpc>
                <a:spcPct val="150000"/>
              </a:lnSpc>
            </a:pPr>
            <a:r>
              <a:rPr lang="en-US" altLang="zh-CN" sz="2000" b="1"/>
              <a:t>3</a:t>
            </a:r>
            <a:r>
              <a:rPr lang="zh-CN" altLang="en-US" sz="2000" b="1"/>
              <a:t>、技术攻关</a:t>
            </a:r>
            <a:endParaRPr lang="en-US" altLang="zh-CN" sz="2000" b="1"/>
          </a:p>
          <a:p>
            <a:pPr algn="just">
              <a:lnSpc>
                <a:spcPct val="150000"/>
              </a:lnSpc>
            </a:pPr>
            <a:r>
              <a:rPr lang="zh-CN" altLang="en-US" b="1"/>
              <a:t>攻关研究一：人工智能模块多样化</a:t>
            </a:r>
          </a:p>
          <a:p>
            <a:pPr algn="just">
              <a:lnSpc>
                <a:spcPct val="150000"/>
              </a:lnSpc>
            </a:pPr>
            <a:r>
              <a:rPr lang="zh-CN" altLang="en-US"/>
              <a:t>         我们设计了许多人工智能模块来丰富平台的功能，比如智能行车避障、人工智能语音助手等。我们还将对模块进行规范化，让人工智能算法模块可植入性与可连接性得到持续增强，更方便将指令传输至小车。</a:t>
            </a:r>
            <a:endParaRPr lang="en-US" altLang="zh-CN"/>
          </a:p>
          <a:p>
            <a:pPr algn="just">
              <a:lnSpc>
                <a:spcPct val="150000"/>
              </a:lnSpc>
            </a:pPr>
            <a:r>
              <a:rPr lang="zh-CN" altLang="en-US" b="1"/>
              <a:t>攻关内容二：加强</a:t>
            </a:r>
            <a:r>
              <a:rPr lang="en-US" altLang="zh-CN" b="1"/>
              <a:t>Scratch</a:t>
            </a:r>
            <a:r>
              <a:rPr lang="zh-CN" altLang="en-US" b="1"/>
              <a:t>平台的模块化设计</a:t>
            </a:r>
          </a:p>
          <a:p>
            <a:pPr algn="just">
              <a:lnSpc>
                <a:spcPct val="150000"/>
              </a:lnSpc>
            </a:pPr>
            <a:r>
              <a:rPr lang="en-US" altLang="zh-CN"/>
              <a:t>         CodeLab Adapter</a:t>
            </a:r>
            <a:r>
              <a:rPr lang="zh-CN" altLang="en-US"/>
              <a:t>：它可以将任何有趣的东西接入 </a:t>
            </a:r>
            <a:r>
              <a:rPr lang="en-US" altLang="zh-CN"/>
              <a:t>Scratch3.0</a:t>
            </a:r>
            <a:r>
              <a:rPr lang="zh-CN" altLang="en-US"/>
              <a:t>，让它与任何接入 </a:t>
            </a:r>
            <a:r>
              <a:rPr lang="en-US" altLang="zh-CN"/>
              <a:t>Scratch3.0 </a:t>
            </a:r>
            <a:r>
              <a:rPr lang="zh-CN" altLang="en-US"/>
              <a:t>的物体互动。</a:t>
            </a:r>
          </a:p>
          <a:p>
            <a:pPr algn="just">
              <a:lnSpc>
                <a:spcPct val="150000"/>
              </a:lnSpc>
            </a:pPr>
            <a:r>
              <a:rPr lang="zh-CN" altLang="en-US" b="1"/>
              <a:t>攻关内容三：可编程小车硬件模块的拓展问题</a:t>
            </a:r>
          </a:p>
          <a:p>
            <a:pPr algn="just">
              <a:lnSpc>
                <a:spcPct val="150000"/>
              </a:lnSpc>
            </a:pPr>
            <a:r>
              <a:rPr lang="zh-CN" altLang="en-US"/>
              <a:t>         以可编程小车为基础，增加摄像头等模块化硬件的安装，让用户通过操作端平台编程后，将程序上传至小车运行，使得小车能正确适配调用相应硬件模块。</a:t>
            </a:r>
          </a:p>
          <a:p>
            <a:pPr algn="just">
              <a:lnSpc>
                <a:spcPct val="150000"/>
              </a:lnSpc>
            </a:pPr>
            <a:r>
              <a:rPr lang="zh-CN" altLang="en-US" b="1"/>
              <a:t>攻关内容四：教育视频拍摄</a:t>
            </a:r>
          </a:p>
          <a:p>
            <a:pPr algn="just">
              <a:lnSpc>
                <a:spcPct val="150000"/>
              </a:lnSpc>
            </a:pPr>
            <a:endParaRPr lang="zh-CN" altLang="en-US"/>
          </a:p>
        </p:txBody>
      </p:sp>
    </p:spTree>
    <p:extLst>
      <p:ext uri="{BB962C8B-B14F-4D97-AF65-F5344CB8AC3E}">
        <p14:creationId xmlns:p14="http://schemas.microsoft.com/office/powerpoint/2010/main" val="3757022928"/>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92" name="矩形 1"/>
          <p:cNvSpPr/>
          <p:nvPr/>
        </p:nvSpPr>
        <p:spPr>
          <a:xfrm>
            <a:off x="1" y="1982129"/>
            <a:ext cx="12192001" cy="1727744"/>
          </a:xfrm>
          <a:prstGeom prst="rect">
            <a:avLst/>
          </a:prstGeom>
          <a:solidFill>
            <a:srgbClr val="FFFFFF">
              <a:alpha val="63000"/>
            </a:srgbClr>
          </a:solidFill>
          <a:ln w="12700">
            <a:miter lim="400000"/>
          </a:ln>
        </p:spPr>
        <p:txBody>
          <a:bodyPr lIns="45719" rIns="45719" anchor="ctr"/>
          <a:lstStyle/>
          <a:p>
            <a:pPr algn="ctr">
              <a:defRPr>
                <a:solidFill>
                  <a:srgbClr val="FFFFFF"/>
                </a:solidFill>
              </a:defRPr>
            </a:pPr>
            <a:endParaRPr/>
          </a:p>
        </p:txBody>
      </p:sp>
      <p:sp>
        <p:nvSpPr>
          <p:cNvPr id="293" name="矩形 2"/>
          <p:cNvSpPr/>
          <p:nvPr/>
        </p:nvSpPr>
        <p:spPr>
          <a:xfrm>
            <a:off x="1114203" y="1851840"/>
            <a:ext cx="2316566" cy="130291"/>
          </a:xfrm>
          <a:prstGeom prst="rect">
            <a:avLst/>
          </a:prstGeom>
          <a:solidFill>
            <a:srgbClr val="595959"/>
          </a:solidFill>
          <a:ln w="12700">
            <a:miter lim="400000"/>
          </a:ln>
        </p:spPr>
        <p:txBody>
          <a:bodyPr lIns="45719" rIns="45719" anchor="ctr"/>
          <a:lstStyle/>
          <a:p>
            <a:pPr algn="ctr">
              <a:defRPr>
                <a:solidFill>
                  <a:srgbClr val="FFFFFF"/>
                </a:solidFill>
              </a:defRPr>
            </a:pPr>
            <a:endParaRPr/>
          </a:p>
        </p:txBody>
      </p:sp>
      <p:grpSp>
        <p:nvGrpSpPr>
          <p:cNvPr id="296" name="组合 3"/>
          <p:cNvGrpSpPr/>
          <p:nvPr/>
        </p:nvGrpSpPr>
        <p:grpSpPr>
          <a:xfrm>
            <a:off x="1301264" y="1828980"/>
            <a:ext cx="1943712" cy="2798400"/>
            <a:chOff x="150346" y="0"/>
            <a:chExt cx="1943710" cy="2798399"/>
          </a:xfrm>
        </p:grpSpPr>
        <p:sp>
          <p:nvSpPr>
            <p:cNvPr id="294" name="矩形 4"/>
            <p:cNvSpPr/>
            <p:nvPr/>
          </p:nvSpPr>
          <p:spPr>
            <a:xfrm>
              <a:off x="150346" y="0"/>
              <a:ext cx="1943711" cy="1835071"/>
            </a:xfrm>
            <a:prstGeom prst="rect">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95" name="等腰三角形 5"/>
            <p:cNvSpPr/>
            <p:nvPr/>
          </p:nvSpPr>
          <p:spPr>
            <a:xfrm rot="10800000">
              <a:off x="150346" y="1835071"/>
              <a:ext cx="1943711" cy="963329"/>
            </a:xfrm>
            <a:prstGeom prst="triangl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297" name="文本框 9"/>
          <p:cNvSpPr txBox="1"/>
          <p:nvPr/>
        </p:nvSpPr>
        <p:spPr>
          <a:xfrm>
            <a:off x="1263226" y="1926484"/>
            <a:ext cx="2019127" cy="1808463"/>
          </a:xfrm>
          <a:prstGeom prst="rect">
            <a:avLst/>
          </a:prstGeom>
          <a:ln w="12700">
            <a:miter lim="400000"/>
          </a:ln>
        </p:spPr>
        <p:txBody>
          <a:bodyPr lIns="34280" tIns="34280" rIns="34280" bIns="34280">
            <a:spAutoFit/>
          </a:bodyPr>
          <a:lstStyle/>
          <a:p>
            <a:pPr lvl="1" indent="0" algn="ctr">
              <a:defRPr sz="11400">
                <a:solidFill>
                  <a:srgbClr val="FFFFFF"/>
                </a:solidFill>
                <a:latin typeface="Impact MT Std"/>
                <a:ea typeface="Impact MT Std"/>
                <a:cs typeface="Impact MT Std"/>
                <a:sym typeface="Impact MT Std"/>
              </a:defRPr>
            </a:pPr>
            <a:r>
              <a:rPr dirty="0"/>
              <a:t>0</a:t>
            </a:r>
            <a:r>
              <a:rPr lang="en-US" dirty="0"/>
              <a:t>4</a:t>
            </a:r>
            <a:endParaRPr dirty="0"/>
          </a:p>
        </p:txBody>
      </p:sp>
      <p:grpSp>
        <p:nvGrpSpPr>
          <p:cNvPr id="2" name="组合 1"/>
          <p:cNvGrpSpPr/>
          <p:nvPr/>
        </p:nvGrpSpPr>
        <p:grpSpPr>
          <a:xfrm>
            <a:off x="4107305" y="2190552"/>
            <a:ext cx="6111995" cy="1119307"/>
            <a:chOff x="4107305" y="2190552"/>
            <a:chExt cx="6111995" cy="1119307"/>
          </a:xfrm>
        </p:grpSpPr>
        <p:sp>
          <p:nvSpPr>
            <p:cNvPr id="298" name="文本框 9"/>
            <p:cNvSpPr txBox="1"/>
            <p:nvPr/>
          </p:nvSpPr>
          <p:spPr>
            <a:xfrm>
              <a:off x="4107305" y="2190552"/>
              <a:ext cx="6111995" cy="807893"/>
            </a:xfrm>
            <a:prstGeom prst="rect">
              <a:avLst/>
            </a:prstGeom>
            <a:ln w="12700">
              <a:miter lim="400000"/>
            </a:ln>
          </p:spPr>
          <p:txBody>
            <a:bodyPr wrap="square" lIns="34280" tIns="34280" rIns="34280" bIns="34280">
              <a:spAutoFit/>
            </a:bodyPr>
            <a:lstStyle/>
            <a:p>
              <a:pPr lvl="1" indent="0">
                <a:defRPr sz="4800" b="1">
                  <a:solidFill>
                    <a:srgbClr val="595959"/>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zh-CN" altLang="en-US" dirty="0"/>
                <a:t>创新意义与佐证材料</a:t>
              </a:r>
            </a:p>
          </p:txBody>
        </p:sp>
        <p:sp>
          <p:nvSpPr>
            <p:cNvPr id="299" name="TextBox 7"/>
            <p:cNvSpPr txBox="1"/>
            <p:nvPr/>
          </p:nvSpPr>
          <p:spPr>
            <a:xfrm>
              <a:off x="5782843" y="3068558"/>
              <a:ext cx="4103389" cy="241301"/>
            </a:xfrm>
            <a:prstGeom prst="rect">
              <a:avLst/>
            </a:prstGeom>
            <a:ln w="12700">
              <a:miter lim="400000"/>
            </a:ln>
          </p:spPr>
          <p:txBody>
            <a:bodyPr lIns="0" tIns="0" rIns="0" bIns="0">
              <a:spAutoFit/>
            </a:bodyPr>
            <a:lstStyle>
              <a:lvl1pPr>
                <a:defRPr sz="1600">
                  <a:solidFill>
                    <a:srgbClr val="44546A"/>
                  </a:solidFill>
                </a:defRPr>
              </a:lvl1pPr>
            </a:lstStyle>
            <a:p>
              <a:r>
                <a:rPr dirty="0"/>
                <a:t>M A R K E T     A N A L Y S I S</a:t>
              </a:r>
            </a:p>
          </p:txBody>
        </p:sp>
      </p:grpSp>
      <p:grpSp>
        <p:nvGrpSpPr>
          <p:cNvPr id="302" name="组合 9"/>
          <p:cNvGrpSpPr/>
          <p:nvPr/>
        </p:nvGrpSpPr>
        <p:grpSpPr>
          <a:xfrm>
            <a:off x="5098946" y="3858357"/>
            <a:ext cx="575915" cy="575915"/>
            <a:chOff x="0" y="0"/>
            <a:chExt cx="575914" cy="575914"/>
          </a:xfrm>
        </p:grpSpPr>
        <p:sp>
          <p:nvSpPr>
            <p:cNvPr id="300" name="椭圆 10"/>
            <p:cNvSpPr/>
            <p:nvPr/>
          </p:nvSpPr>
          <p:spPr>
            <a:xfrm>
              <a:off x="-1" y="-1"/>
              <a:ext cx="575916" cy="575916"/>
            </a:xfrm>
            <a:prstGeom prst="ellips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1" name="KSO_Shape"/>
            <p:cNvSpPr/>
            <p:nvPr/>
          </p:nvSpPr>
          <p:spPr>
            <a:xfrm>
              <a:off x="127834" y="166531"/>
              <a:ext cx="320245" cy="242852"/>
            </a:xfrm>
            <a:custGeom>
              <a:avLst/>
              <a:gdLst/>
              <a:ahLst/>
              <a:cxnLst>
                <a:cxn ang="0">
                  <a:pos x="wd2" y="hd2"/>
                </a:cxn>
                <a:cxn ang="5400000">
                  <a:pos x="wd2" y="hd2"/>
                </a:cxn>
                <a:cxn ang="10800000">
                  <a:pos x="wd2" y="hd2"/>
                </a:cxn>
                <a:cxn ang="16200000">
                  <a:pos x="wd2" y="hd2"/>
                </a:cxn>
              </a:cxnLst>
              <a:rect l="0" t="0" r="r" b="b"/>
              <a:pathLst>
                <a:path w="21600" h="21600" extrusionOk="0">
                  <a:moveTo>
                    <a:pt x="882" y="10303"/>
                  </a:moveTo>
                  <a:lnTo>
                    <a:pt x="855" y="10306"/>
                  </a:lnTo>
                  <a:lnTo>
                    <a:pt x="828" y="10315"/>
                  </a:lnTo>
                  <a:lnTo>
                    <a:pt x="805" y="10333"/>
                  </a:lnTo>
                  <a:lnTo>
                    <a:pt x="785" y="10354"/>
                  </a:lnTo>
                  <a:lnTo>
                    <a:pt x="769" y="10383"/>
                  </a:lnTo>
                  <a:lnTo>
                    <a:pt x="756" y="10413"/>
                  </a:lnTo>
                  <a:lnTo>
                    <a:pt x="747" y="10449"/>
                  </a:lnTo>
                  <a:lnTo>
                    <a:pt x="744" y="10484"/>
                  </a:lnTo>
                  <a:lnTo>
                    <a:pt x="744" y="11642"/>
                  </a:lnTo>
                  <a:lnTo>
                    <a:pt x="747" y="11678"/>
                  </a:lnTo>
                  <a:lnTo>
                    <a:pt x="756" y="11714"/>
                  </a:lnTo>
                  <a:lnTo>
                    <a:pt x="769" y="11743"/>
                  </a:lnTo>
                  <a:lnTo>
                    <a:pt x="785" y="11770"/>
                  </a:lnTo>
                  <a:lnTo>
                    <a:pt x="805" y="11794"/>
                  </a:lnTo>
                  <a:lnTo>
                    <a:pt x="828" y="11809"/>
                  </a:lnTo>
                  <a:lnTo>
                    <a:pt x="855" y="11824"/>
                  </a:lnTo>
                  <a:lnTo>
                    <a:pt x="882" y="11827"/>
                  </a:lnTo>
                  <a:lnTo>
                    <a:pt x="1759" y="11827"/>
                  </a:lnTo>
                  <a:lnTo>
                    <a:pt x="1789" y="11824"/>
                  </a:lnTo>
                  <a:lnTo>
                    <a:pt x="1813" y="11809"/>
                  </a:lnTo>
                  <a:lnTo>
                    <a:pt x="1838" y="11794"/>
                  </a:lnTo>
                  <a:lnTo>
                    <a:pt x="1858" y="11770"/>
                  </a:lnTo>
                  <a:lnTo>
                    <a:pt x="1876" y="11743"/>
                  </a:lnTo>
                  <a:lnTo>
                    <a:pt x="1888" y="11714"/>
                  </a:lnTo>
                  <a:lnTo>
                    <a:pt x="1895" y="11678"/>
                  </a:lnTo>
                  <a:lnTo>
                    <a:pt x="1897" y="11642"/>
                  </a:lnTo>
                  <a:lnTo>
                    <a:pt x="1897" y="10484"/>
                  </a:lnTo>
                  <a:lnTo>
                    <a:pt x="1895" y="10449"/>
                  </a:lnTo>
                  <a:lnTo>
                    <a:pt x="1888" y="10413"/>
                  </a:lnTo>
                  <a:lnTo>
                    <a:pt x="1876" y="10383"/>
                  </a:lnTo>
                  <a:lnTo>
                    <a:pt x="1858" y="10354"/>
                  </a:lnTo>
                  <a:lnTo>
                    <a:pt x="1838" y="10333"/>
                  </a:lnTo>
                  <a:lnTo>
                    <a:pt x="1813" y="10315"/>
                  </a:lnTo>
                  <a:lnTo>
                    <a:pt x="1789" y="10306"/>
                  </a:lnTo>
                  <a:lnTo>
                    <a:pt x="1759" y="10303"/>
                  </a:lnTo>
                  <a:lnTo>
                    <a:pt x="882" y="10303"/>
                  </a:lnTo>
                  <a:close/>
                  <a:moveTo>
                    <a:pt x="4521" y="9096"/>
                  </a:moveTo>
                  <a:lnTo>
                    <a:pt x="5980" y="9096"/>
                  </a:lnTo>
                  <a:lnTo>
                    <a:pt x="6003" y="9101"/>
                  </a:lnTo>
                  <a:lnTo>
                    <a:pt x="6028" y="9104"/>
                  </a:lnTo>
                  <a:lnTo>
                    <a:pt x="6050" y="9110"/>
                  </a:lnTo>
                  <a:lnTo>
                    <a:pt x="6073" y="9122"/>
                  </a:lnTo>
                  <a:lnTo>
                    <a:pt x="6093" y="9137"/>
                  </a:lnTo>
                  <a:lnTo>
                    <a:pt x="6111" y="9149"/>
                  </a:lnTo>
                  <a:lnTo>
                    <a:pt x="6129" y="9170"/>
                  </a:lnTo>
                  <a:lnTo>
                    <a:pt x="6147" y="9188"/>
                  </a:lnTo>
                  <a:lnTo>
                    <a:pt x="6174" y="9235"/>
                  </a:lnTo>
                  <a:lnTo>
                    <a:pt x="6186" y="9259"/>
                  </a:lnTo>
                  <a:lnTo>
                    <a:pt x="6197" y="9286"/>
                  </a:lnTo>
                  <a:lnTo>
                    <a:pt x="6204" y="9312"/>
                  </a:lnTo>
                  <a:lnTo>
                    <a:pt x="6208" y="9342"/>
                  </a:lnTo>
                  <a:lnTo>
                    <a:pt x="6215" y="9375"/>
                  </a:lnTo>
                  <a:lnTo>
                    <a:pt x="6215" y="13065"/>
                  </a:lnTo>
                  <a:lnTo>
                    <a:pt x="6208" y="13095"/>
                  </a:lnTo>
                  <a:lnTo>
                    <a:pt x="6204" y="13124"/>
                  </a:lnTo>
                  <a:lnTo>
                    <a:pt x="6197" y="13154"/>
                  </a:lnTo>
                  <a:lnTo>
                    <a:pt x="6186" y="13178"/>
                  </a:lnTo>
                  <a:lnTo>
                    <a:pt x="6174" y="13205"/>
                  </a:lnTo>
                  <a:lnTo>
                    <a:pt x="6161" y="13228"/>
                  </a:lnTo>
                  <a:lnTo>
                    <a:pt x="6147" y="13252"/>
                  </a:lnTo>
                  <a:lnTo>
                    <a:pt x="6111" y="13288"/>
                  </a:lnTo>
                  <a:lnTo>
                    <a:pt x="6093" y="13302"/>
                  </a:lnTo>
                  <a:lnTo>
                    <a:pt x="6073" y="13317"/>
                  </a:lnTo>
                  <a:lnTo>
                    <a:pt x="6050" y="13326"/>
                  </a:lnTo>
                  <a:lnTo>
                    <a:pt x="6028" y="13332"/>
                  </a:lnTo>
                  <a:lnTo>
                    <a:pt x="6003" y="13338"/>
                  </a:lnTo>
                  <a:lnTo>
                    <a:pt x="4496" y="13338"/>
                  </a:lnTo>
                  <a:lnTo>
                    <a:pt x="4476" y="13332"/>
                  </a:lnTo>
                  <a:lnTo>
                    <a:pt x="4453" y="13326"/>
                  </a:lnTo>
                  <a:lnTo>
                    <a:pt x="4431" y="13317"/>
                  </a:lnTo>
                  <a:lnTo>
                    <a:pt x="4410" y="13302"/>
                  </a:lnTo>
                  <a:lnTo>
                    <a:pt x="4390" y="13288"/>
                  </a:lnTo>
                  <a:lnTo>
                    <a:pt x="4372" y="13270"/>
                  </a:lnTo>
                  <a:lnTo>
                    <a:pt x="4356" y="13252"/>
                  </a:lnTo>
                  <a:lnTo>
                    <a:pt x="4340" y="13228"/>
                  </a:lnTo>
                  <a:lnTo>
                    <a:pt x="4327" y="13205"/>
                  </a:lnTo>
                  <a:lnTo>
                    <a:pt x="4315" y="13178"/>
                  </a:lnTo>
                  <a:lnTo>
                    <a:pt x="4306" y="13154"/>
                  </a:lnTo>
                  <a:lnTo>
                    <a:pt x="4300" y="13124"/>
                  </a:lnTo>
                  <a:lnTo>
                    <a:pt x="4291" y="13095"/>
                  </a:lnTo>
                  <a:lnTo>
                    <a:pt x="4288" y="13065"/>
                  </a:lnTo>
                  <a:lnTo>
                    <a:pt x="4286" y="13032"/>
                  </a:lnTo>
                  <a:lnTo>
                    <a:pt x="4286" y="9404"/>
                  </a:lnTo>
                  <a:lnTo>
                    <a:pt x="4288" y="9375"/>
                  </a:lnTo>
                  <a:lnTo>
                    <a:pt x="4291" y="9342"/>
                  </a:lnTo>
                  <a:lnTo>
                    <a:pt x="4300" y="9312"/>
                  </a:lnTo>
                  <a:lnTo>
                    <a:pt x="4306" y="9286"/>
                  </a:lnTo>
                  <a:lnTo>
                    <a:pt x="4315" y="9259"/>
                  </a:lnTo>
                  <a:lnTo>
                    <a:pt x="4327" y="9235"/>
                  </a:lnTo>
                  <a:lnTo>
                    <a:pt x="4340" y="9211"/>
                  </a:lnTo>
                  <a:lnTo>
                    <a:pt x="4356" y="9188"/>
                  </a:lnTo>
                  <a:lnTo>
                    <a:pt x="4372" y="9170"/>
                  </a:lnTo>
                  <a:lnTo>
                    <a:pt x="4390" y="9149"/>
                  </a:lnTo>
                  <a:lnTo>
                    <a:pt x="4410" y="9137"/>
                  </a:lnTo>
                  <a:lnTo>
                    <a:pt x="4431" y="9122"/>
                  </a:lnTo>
                  <a:lnTo>
                    <a:pt x="4453" y="9110"/>
                  </a:lnTo>
                  <a:lnTo>
                    <a:pt x="4476" y="9104"/>
                  </a:lnTo>
                  <a:lnTo>
                    <a:pt x="4496" y="9101"/>
                  </a:lnTo>
                  <a:lnTo>
                    <a:pt x="4521" y="9096"/>
                  </a:lnTo>
                  <a:close/>
                  <a:moveTo>
                    <a:pt x="7303" y="7026"/>
                  </a:moveTo>
                  <a:lnTo>
                    <a:pt x="8813" y="7026"/>
                  </a:lnTo>
                  <a:lnTo>
                    <a:pt x="8836" y="7035"/>
                  </a:lnTo>
                  <a:lnTo>
                    <a:pt x="8856" y="7041"/>
                  </a:lnTo>
                  <a:lnTo>
                    <a:pt x="8879" y="7050"/>
                  </a:lnTo>
                  <a:lnTo>
                    <a:pt x="8899" y="7062"/>
                  </a:lnTo>
                  <a:lnTo>
                    <a:pt x="8920" y="7080"/>
                  </a:lnTo>
                  <a:lnTo>
                    <a:pt x="8938" y="7095"/>
                  </a:lnTo>
                  <a:lnTo>
                    <a:pt x="8953" y="7116"/>
                  </a:lnTo>
                  <a:lnTo>
                    <a:pt x="8969" y="7139"/>
                  </a:lnTo>
                  <a:lnTo>
                    <a:pt x="8985" y="7160"/>
                  </a:lnTo>
                  <a:lnTo>
                    <a:pt x="8994" y="7187"/>
                  </a:lnTo>
                  <a:lnTo>
                    <a:pt x="9003" y="7214"/>
                  </a:lnTo>
                  <a:lnTo>
                    <a:pt x="9012" y="7243"/>
                  </a:lnTo>
                  <a:lnTo>
                    <a:pt x="9019" y="7273"/>
                  </a:lnTo>
                  <a:lnTo>
                    <a:pt x="9021" y="7303"/>
                  </a:lnTo>
                  <a:lnTo>
                    <a:pt x="9023" y="7336"/>
                  </a:lnTo>
                  <a:lnTo>
                    <a:pt x="9023" y="13032"/>
                  </a:lnTo>
                  <a:lnTo>
                    <a:pt x="9021" y="13065"/>
                  </a:lnTo>
                  <a:lnTo>
                    <a:pt x="9019" y="13094"/>
                  </a:lnTo>
                  <a:lnTo>
                    <a:pt x="9012" y="13124"/>
                  </a:lnTo>
                  <a:lnTo>
                    <a:pt x="9003" y="13154"/>
                  </a:lnTo>
                  <a:lnTo>
                    <a:pt x="8994" y="13178"/>
                  </a:lnTo>
                  <a:lnTo>
                    <a:pt x="8985" y="13204"/>
                  </a:lnTo>
                  <a:lnTo>
                    <a:pt x="8969" y="13228"/>
                  </a:lnTo>
                  <a:lnTo>
                    <a:pt x="8953" y="13252"/>
                  </a:lnTo>
                  <a:lnTo>
                    <a:pt x="8938" y="13270"/>
                  </a:lnTo>
                  <a:lnTo>
                    <a:pt x="8920" y="13288"/>
                  </a:lnTo>
                  <a:lnTo>
                    <a:pt x="8899" y="13302"/>
                  </a:lnTo>
                  <a:lnTo>
                    <a:pt x="8879" y="13317"/>
                  </a:lnTo>
                  <a:lnTo>
                    <a:pt x="8856" y="13326"/>
                  </a:lnTo>
                  <a:lnTo>
                    <a:pt x="8836" y="13332"/>
                  </a:lnTo>
                  <a:lnTo>
                    <a:pt x="8813" y="13338"/>
                  </a:lnTo>
                  <a:lnTo>
                    <a:pt x="7303" y="13338"/>
                  </a:lnTo>
                  <a:lnTo>
                    <a:pt x="7280" y="13332"/>
                  </a:lnTo>
                  <a:lnTo>
                    <a:pt x="7257" y="13326"/>
                  </a:lnTo>
                  <a:lnTo>
                    <a:pt x="7235" y="13317"/>
                  </a:lnTo>
                  <a:lnTo>
                    <a:pt x="7214" y="13302"/>
                  </a:lnTo>
                  <a:lnTo>
                    <a:pt x="7196" y="13288"/>
                  </a:lnTo>
                  <a:lnTo>
                    <a:pt x="7160" y="13252"/>
                  </a:lnTo>
                  <a:lnTo>
                    <a:pt x="7147" y="13228"/>
                  </a:lnTo>
                  <a:lnTo>
                    <a:pt x="7133" y="13204"/>
                  </a:lnTo>
                  <a:lnTo>
                    <a:pt x="7122" y="13178"/>
                  </a:lnTo>
                  <a:lnTo>
                    <a:pt x="7111" y="13154"/>
                  </a:lnTo>
                  <a:lnTo>
                    <a:pt x="7104" y="13124"/>
                  </a:lnTo>
                  <a:lnTo>
                    <a:pt x="7099" y="13094"/>
                  </a:lnTo>
                  <a:lnTo>
                    <a:pt x="7095" y="13065"/>
                  </a:lnTo>
                  <a:lnTo>
                    <a:pt x="7095" y="7303"/>
                  </a:lnTo>
                  <a:lnTo>
                    <a:pt x="7099" y="7273"/>
                  </a:lnTo>
                  <a:lnTo>
                    <a:pt x="7104" y="7243"/>
                  </a:lnTo>
                  <a:lnTo>
                    <a:pt x="7111" y="7214"/>
                  </a:lnTo>
                  <a:lnTo>
                    <a:pt x="7122" y="7187"/>
                  </a:lnTo>
                  <a:lnTo>
                    <a:pt x="7133" y="7160"/>
                  </a:lnTo>
                  <a:lnTo>
                    <a:pt x="7147" y="7139"/>
                  </a:lnTo>
                  <a:lnTo>
                    <a:pt x="7160" y="7116"/>
                  </a:lnTo>
                  <a:lnTo>
                    <a:pt x="7178" y="7095"/>
                  </a:lnTo>
                  <a:lnTo>
                    <a:pt x="7196" y="7080"/>
                  </a:lnTo>
                  <a:lnTo>
                    <a:pt x="7214" y="7062"/>
                  </a:lnTo>
                  <a:lnTo>
                    <a:pt x="7235" y="7050"/>
                  </a:lnTo>
                  <a:lnTo>
                    <a:pt x="7257" y="7041"/>
                  </a:lnTo>
                  <a:lnTo>
                    <a:pt x="7280" y="7035"/>
                  </a:lnTo>
                  <a:lnTo>
                    <a:pt x="7303" y="7026"/>
                  </a:lnTo>
                  <a:close/>
                  <a:moveTo>
                    <a:pt x="15255" y="6237"/>
                  </a:moveTo>
                  <a:lnTo>
                    <a:pt x="15354" y="6237"/>
                  </a:lnTo>
                  <a:lnTo>
                    <a:pt x="15404" y="6243"/>
                  </a:lnTo>
                  <a:lnTo>
                    <a:pt x="15454" y="6249"/>
                  </a:lnTo>
                  <a:lnTo>
                    <a:pt x="15501" y="6261"/>
                  </a:lnTo>
                  <a:lnTo>
                    <a:pt x="15548" y="6276"/>
                  </a:lnTo>
                  <a:lnTo>
                    <a:pt x="15594" y="6291"/>
                  </a:lnTo>
                  <a:lnTo>
                    <a:pt x="15641" y="6315"/>
                  </a:lnTo>
                  <a:lnTo>
                    <a:pt x="15682" y="6339"/>
                  </a:lnTo>
                  <a:lnTo>
                    <a:pt x="15727" y="6359"/>
                  </a:lnTo>
                  <a:lnTo>
                    <a:pt x="15770" y="6389"/>
                  </a:lnTo>
                  <a:lnTo>
                    <a:pt x="15808" y="6419"/>
                  </a:lnTo>
                  <a:lnTo>
                    <a:pt x="15849" y="6455"/>
                  </a:lnTo>
                  <a:lnTo>
                    <a:pt x="15885" y="6490"/>
                  </a:lnTo>
                  <a:lnTo>
                    <a:pt x="15923" y="6526"/>
                  </a:lnTo>
                  <a:lnTo>
                    <a:pt x="15957" y="6571"/>
                  </a:lnTo>
                  <a:lnTo>
                    <a:pt x="15993" y="6609"/>
                  </a:lnTo>
                  <a:lnTo>
                    <a:pt x="16025" y="6654"/>
                  </a:lnTo>
                  <a:lnTo>
                    <a:pt x="16054" y="6699"/>
                  </a:lnTo>
                  <a:lnTo>
                    <a:pt x="16083" y="6749"/>
                  </a:lnTo>
                  <a:lnTo>
                    <a:pt x="16110" y="6797"/>
                  </a:lnTo>
                  <a:lnTo>
                    <a:pt x="16135" y="6850"/>
                  </a:lnTo>
                  <a:lnTo>
                    <a:pt x="16158" y="6907"/>
                  </a:lnTo>
                  <a:lnTo>
                    <a:pt x="16180" y="6960"/>
                  </a:lnTo>
                  <a:lnTo>
                    <a:pt x="16201" y="7017"/>
                  </a:lnTo>
                  <a:lnTo>
                    <a:pt x="16219" y="7076"/>
                  </a:lnTo>
                  <a:lnTo>
                    <a:pt x="16232" y="7136"/>
                  </a:lnTo>
                  <a:lnTo>
                    <a:pt x="16246" y="7192"/>
                  </a:lnTo>
                  <a:lnTo>
                    <a:pt x="16255" y="7255"/>
                  </a:lnTo>
                  <a:lnTo>
                    <a:pt x="16264" y="7317"/>
                  </a:lnTo>
                  <a:lnTo>
                    <a:pt x="16271" y="7383"/>
                  </a:lnTo>
                  <a:lnTo>
                    <a:pt x="16275" y="7448"/>
                  </a:lnTo>
                  <a:lnTo>
                    <a:pt x="16275" y="12060"/>
                  </a:lnTo>
                  <a:lnTo>
                    <a:pt x="20492" y="12694"/>
                  </a:lnTo>
                  <a:lnTo>
                    <a:pt x="20537" y="12697"/>
                  </a:lnTo>
                  <a:lnTo>
                    <a:pt x="20591" y="12700"/>
                  </a:lnTo>
                  <a:lnTo>
                    <a:pt x="20646" y="12706"/>
                  </a:lnTo>
                  <a:lnTo>
                    <a:pt x="20700" y="12712"/>
                  </a:lnTo>
                  <a:lnTo>
                    <a:pt x="20752" y="12727"/>
                  </a:lnTo>
                  <a:lnTo>
                    <a:pt x="20801" y="12742"/>
                  </a:lnTo>
                  <a:lnTo>
                    <a:pt x="20853" y="12763"/>
                  </a:lnTo>
                  <a:lnTo>
                    <a:pt x="20903" y="12781"/>
                  </a:lnTo>
                  <a:lnTo>
                    <a:pt x="20950" y="12807"/>
                  </a:lnTo>
                  <a:lnTo>
                    <a:pt x="21045" y="12867"/>
                  </a:lnTo>
                  <a:lnTo>
                    <a:pt x="21090" y="12900"/>
                  </a:lnTo>
                  <a:lnTo>
                    <a:pt x="21131" y="12938"/>
                  </a:lnTo>
                  <a:lnTo>
                    <a:pt x="21174" y="12977"/>
                  </a:lnTo>
                  <a:lnTo>
                    <a:pt x="21214" y="13016"/>
                  </a:lnTo>
                  <a:lnTo>
                    <a:pt x="21250" y="13063"/>
                  </a:lnTo>
                  <a:lnTo>
                    <a:pt x="21289" y="13108"/>
                  </a:lnTo>
                  <a:lnTo>
                    <a:pt x="21325" y="13158"/>
                  </a:lnTo>
                  <a:lnTo>
                    <a:pt x="21356" y="13206"/>
                  </a:lnTo>
                  <a:lnTo>
                    <a:pt x="21390" y="13263"/>
                  </a:lnTo>
                  <a:lnTo>
                    <a:pt x="21419" y="13313"/>
                  </a:lnTo>
                  <a:lnTo>
                    <a:pt x="21447" y="13373"/>
                  </a:lnTo>
                  <a:lnTo>
                    <a:pt x="21496" y="13492"/>
                  </a:lnTo>
                  <a:lnTo>
                    <a:pt x="21517" y="13551"/>
                  </a:lnTo>
                  <a:lnTo>
                    <a:pt x="21535" y="13617"/>
                  </a:lnTo>
                  <a:lnTo>
                    <a:pt x="21553" y="13682"/>
                  </a:lnTo>
                  <a:lnTo>
                    <a:pt x="21568" y="13748"/>
                  </a:lnTo>
                  <a:lnTo>
                    <a:pt x="21577" y="13816"/>
                  </a:lnTo>
                  <a:lnTo>
                    <a:pt x="21589" y="13884"/>
                  </a:lnTo>
                  <a:lnTo>
                    <a:pt x="21595" y="13956"/>
                  </a:lnTo>
                  <a:lnTo>
                    <a:pt x="21600" y="14027"/>
                  </a:lnTo>
                  <a:lnTo>
                    <a:pt x="21600" y="20270"/>
                  </a:lnTo>
                  <a:lnTo>
                    <a:pt x="21595" y="20344"/>
                  </a:lnTo>
                  <a:lnTo>
                    <a:pt x="21589" y="20416"/>
                  </a:lnTo>
                  <a:lnTo>
                    <a:pt x="21577" y="20484"/>
                  </a:lnTo>
                  <a:lnTo>
                    <a:pt x="21568" y="20550"/>
                  </a:lnTo>
                  <a:lnTo>
                    <a:pt x="21553" y="20618"/>
                  </a:lnTo>
                  <a:lnTo>
                    <a:pt x="21535" y="20684"/>
                  </a:lnTo>
                  <a:lnTo>
                    <a:pt x="21517" y="20746"/>
                  </a:lnTo>
                  <a:lnTo>
                    <a:pt x="21496" y="20809"/>
                  </a:lnTo>
                  <a:lnTo>
                    <a:pt x="21471" y="20868"/>
                  </a:lnTo>
                  <a:lnTo>
                    <a:pt x="21447" y="20925"/>
                  </a:lnTo>
                  <a:lnTo>
                    <a:pt x="21419" y="20984"/>
                  </a:lnTo>
                  <a:lnTo>
                    <a:pt x="21390" y="21041"/>
                  </a:lnTo>
                  <a:lnTo>
                    <a:pt x="21356" y="21091"/>
                  </a:lnTo>
                  <a:lnTo>
                    <a:pt x="21325" y="21142"/>
                  </a:lnTo>
                  <a:lnTo>
                    <a:pt x="21289" y="21189"/>
                  </a:lnTo>
                  <a:lnTo>
                    <a:pt x="21250" y="21234"/>
                  </a:lnTo>
                  <a:lnTo>
                    <a:pt x="21214" y="21282"/>
                  </a:lnTo>
                  <a:lnTo>
                    <a:pt x="21174" y="21323"/>
                  </a:lnTo>
                  <a:lnTo>
                    <a:pt x="21131" y="21362"/>
                  </a:lnTo>
                  <a:lnTo>
                    <a:pt x="21090" y="21398"/>
                  </a:lnTo>
                  <a:lnTo>
                    <a:pt x="21045" y="21430"/>
                  </a:lnTo>
                  <a:lnTo>
                    <a:pt x="20998" y="21463"/>
                  </a:lnTo>
                  <a:lnTo>
                    <a:pt x="20950" y="21490"/>
                  </a:lnTo>
                  <a:lnTo>
                    <a:pt x="20903" y="21517"/>
                  </a:lnTo>
                  <a:lnTo>
                    <a:pt x="20853" y="21540"/>
                  </a:lnTo>
                  <a:lnTo>
                    <a:pt x="20801" y="21555"/>
                  </a:lnTo>
                  <a:lnTo>
                    <a:pt x="20752" y="21573"/>
                  </a:lnTo>
                  <a:lnTo>
                    <a:pt x="20700" y="21585"/>
                  </a:lnTo>
                  <a:lnTo>
                    <a:pt x="20646" y="21594"/>
                  </a:lnTo>
                  <a:lnTo>
                    <a:pt x="20537" y="21600"/>
                  </a:lnTo>
                  <a:lnTo>
                    <a:pt x="15472" y="21600"/>
                  </a:lnTo>
                  <a:lnTo>
                    <a:pt x="15442" y="21597"/>
                  </a:lnTo>
                  <a:lnTo>
                    <a:pt x="15321" y="21597"/>
                  </a:lnTo>
                  <a:lnTo>
                    <a:pt x="15275" y="21591"/>
                  </a:lnTo>
                  <a:lnTo>
                    <a:pt x="15230" y="21582"/>
                  </a:lnTo>
                  <a:lnTo>
                    <a:pt x="15187" y="21573"/>
                  </a:lnTo>
                  <a:lnTo>
                    <a:pt x="15142" y="21555"/>
                  </a:lnTo>
                  <a:lnTo>
                    <a:pt x="15099" y="21540"/>
                  </a:lnTo>
                  <a:lnTo>
                    <a:pt x="15059" y="21520"/>
                  </a:lnTo>
                  <a:lnTo>
                    <a:pt x="15016" y="21493"/>
                  </a:lnTo>
                  <a:lnTo>
                    <a:pt x="14973" y="21469"/>
                  </a:lnTo>
                  <a:lnTo>
                    <a:pt x="14935" y="21442"/>
                  </a:lnTo>
                  <a:lnTo>
                    <a:pt x="14896" y="21410"/>
                  </a:lnTo>
                  <a:lnTo>
                    <a:pt x="14860" y="21377"/>
                  </a:lnTo>
                  <a:lnTo>
                    <a:pt x="14822" y="21335"/>
                  </a:lnTo>
                  <a:lnTo>
                    <a:pt x="14788" y="21296"/>
                  </a:lnTo>
                  <a:lnTo>
                    <a:pt x="14756" y="21258"/>
                  </a:lnTo>
                  <a:lnTo>
                    <a:pt x="11088" y="16423"/>
                  </a:lnTo>
                  <a:lnTo>
                    <a:pt x="11056" y="16378"/>
                  </a:lnTo>
                  <a:lnTo>
                    <a:pt x="11029" y="16333"/>
                  </a:lnTo>
                  <a:lnTo>
                    <a:pt x="11000" y="16289"/>
                  </a:lnTo>
                  <a:lnTo>
                    <a:pt x="10975" y="16238"/>
                  </a:lnTo>
                  <a:lnTo>
                    <a:pt x="10952" y="16190"/>
                  </a:lnTo>
                  <a:lnTo>
                    <a:pt x="10930" y="16137"/>
                  </a:lnTo>
                  <a:lnTo>
                    <a:pt x="10909" y="16086"/>
                  </a:lnTo>
                  <a:lnTo>
                    <a:pt x="10891" y="16033"/>
                  </a:lnTo>
                  <a:lnTo>
                    <a:pt x="10878" y="15979"/>
                  </a:lnTo>
                  <a:lnTo>
                    <a:pt x="10864" y="15926"/>
                  </a:lnTo>
                  <a:lnTo>
                    <a:pt x="10853" y="15872"/>
                  </a:lnTo>
                  <a:lnTo>
                    <a:pt x="10844" y="15819"/>
                  </a:lnTo>
                  <a:lnTo>
                    <a:pt x="10837" y="15762"/>
                  </a:lnTo>
                  <a:lnTo>
                    <a:pt x="10833" y="15703"/>
                  </a:lnTo>
                  <a:lnTo>
                    <a:pt x="10828" y="15646"/>
                  </a:lnTo>
                  <a:lnTo>
                    <a:pt x="10828" y="15536"/>
                  </a:lnTo>
                  <a:lnTo>
                    <a:pt x="10833" y="15476"/>
                  </a:lnTo>
                  <a:lnTo>
                    <a:pt x="10837" y="15423"/>
                  </a:lnTo>
                  <a:lnTo>
                    <a:pt x="10844" y="15366"/>
                  </a:lnTo>
                  <a:lnTo>
                    <a:pt x="10853" y="15310"/>
                  </a:lnTo>
                  <a:lnTo>
                    <a:pt x="10864" y="15256"/>
                  </a:lnTo>
                  <a:lnTo>
                    <a:pt x="10878" y="15203"/>
                  </a:lnTo>
                  <a:lnTo>
                    <a:pt x="10891" y="15149"/>
                  </a:lnTo>
                  <a:lnTo>
                    <a:pt x="10909" y="15095"/>
                  </a:lnTo>
                  <a:lnTo>
                    <a:pt x="10930" y="15045"/>
                  </a:lnTo>
                  <a:lnTo>
                    <a:pt x="10952" y="14994"/>
                  </a:lnTo>
                  <a:lnTo>
                    <a:pt x="10975" y="14944"/>
                  </a:lnTo>
                  <a:lnTo>
                    <a:pt x="11000" y="14896"/>
                  </a:lnTo>
                  <a:lnTo>
                    <a:pt x="11029" y="14849"/>
                  </a:lnTo>
                  <a:lnTo>
                    <a:pt x="11056" y="14804"/>
                  </a:lnTo>
                  <a:lnTo>
                    <a:pt x="11119" y="14721"/>
                  </a:lnTo>
                  <a:lnTo>
                    <a:pt x="11155" y="14682"/>
                  </a:lnTo>
                  <a:lnTo>
                    <a:pt x="11189" y="14646"/>
                  </a:lnTo>
                  <a:lnTo>
                    <a:pt x="11223" y="14613"/>
                  </a:lnTo>
                  <a:lnTo>
                    <a:pt x="11261" y="14581"/>
                  </a:lnTo>
                  <a:lnTo>
                    <a:pt x="11298" y="14554"/>
                  </a:lnTo>
                  <a:lnTo>
                    <a:pt x="11338" y="14530"/>
                  </a:lnTo>
                  <a:lnTo>
                    <a:pt x="11379" y="14503"/>
                  </a:lnTo>
                  <a:lnTo>
                    <a:pt x="11417" y="14483"/>
                  </a:lnTo>
                  <a:lnTo>
                    <a:pt x="11460" y="14468"/>
                  </a:lnTo>
                  <a:lnTo>
                    <a:pt x="11501" y="14450"/>
                  </a:lnTo>
                  <a:lnTo>
                    <a:pt x="11543" y="14438"/>
                  </a:lnTo>
                  <a:lnTo>
                    <a:pt x="11586" y="14429"/>
                  </a:lnTo>
                  <a:lnTo>
                    <a:pt x="11631" y="14423"/>
                  </a:lnTo>
                  <a:lnTo>
                    <a:pt x="11672" y="14417"/>
                  </a:lnTo>
                  <a:lnTo>
                    <a:pt x="11717" y="14414"/>
                  </a:lnTo>
                  <a:lnTo>
                    <a:pt x="11762" y="14417"/>
                  </a:lnTo>
                  <a:lnTo>
                    <a:pt x="11807" y="14423"/>
                  </a:lnTo>
                  <a:lnTo>
                    <a:pt x="11850" y="14429"/>
                  </a:lnTo>
                  <a:lnTo>
                    <a:pt x="11893" y="14438"/>
                  </a:lnTo>
                  <a:lnTo>
                    <a:pt x="11936" y="14450"/>
                  </a:lnTo>
                  <a:lnTo>
                    <a:pt x="11977" y="14468"/>
                  </a:lnTo>
                  <a:lnTo>
                    <a:pt x="12020" y="14483"/>
                  </a:lnTo>
                  <a:lnTo>
                    <a:pt x="12060" y="14503"/>
                  </a:lnTo>
                  <a:lnTo>
                    <a:pt x="12099" y="14530"/>
                  </a:lnTo>
                  <a:lnTo>
                    <a:pt x="12139" y="14554"/>
                  </a:lnTo>
                  <a:lnTo>
                    <a:pt x="12175" y="14581"/>
                  </a:lnTo>
                  <a:lnTo>
                    <a:pt x="12214" y="14613"/>
                  </a:lnTo>
                  <a:lnTo>
                    <a:pt x="12247" y="14646"/>
                  </a:lnTo>
                  <a:lnTo>
                    <a:pt x="12281" y="14682"/>
                  </a:lnTo>
                  <a:lnTo>
                    <a:pt x="12317" y="14721"/>
                  </a:lnTo>
                  <a:lnTo>
                    <a:pt x="12349" y="14762"/>
                  </a:lnTo>
                  <a:lnTo>
                    <a:pt x="14337" y="17384"/>
                  </a:lnTo>
                  <a:lnTo>
                    <a:pt x="14337" y="7514"/>
                  </a:lnTo>
                  <a:lnTo>
                    <a:pt x="14339" y="7448"/>
                  </a:lnTo>
                  <a:lnTo>
                    <a:pt x="14341" y="7383"/>
                  </a:lnTo>
                  <a:lnTo>
                    <a:pt x="14348" y="7317"/>
                  </a:lnTo>
                  <a:lnTo>
                    <a:pt x="14366" y="7192"/>
                  </a:lnTo>
                  <a:lnTo>
                    <a:pt x="14382" y="7136"/>
                  </a:lnTo>
                  <a:lnTo>
                    <a:pt x="14395" y="7076"/>
                  </a:lnTo>
                  <a:lnTo>
                    <a:pt x="14414" y="7017"/>
                  </a:lnTo>
                  <a:lnTo>
                    <a:pt x="14434" y="6960"/>
                  </a:lnTo>
                  <a:lnTo>
                    <a:pt x="14454" y="6907"/>
                  </a:lnTo>
                  <a:lnTo>
                    <a:pt x="14479" y="6850"/>
                  </a:lnTo>
                  <a:lnTo>
                    <a:pt x="14502" y="6797"/>
                  </a:lnTo>
                  <a:lnTo>
                    <a:pt x="14531" y="6749"/>
                  </a:lnTo>
                  <a:lnTo>
                    <a:pt x="14558" y="6699"/>
                  </a:lnTo>
                  <a:lnTo>
                    <a:pt x="14590" y="6654"/>
                  </a:lnTo>
                  <a:lnTo>
                    <a:pt x="14621" y="6609"/>
                  </a:lnTo>
                  <a:lnTo>
                    <a:pt x="14653" y="6571"/>
                  </a:lnTo>
                  <a:lnTo>
                    <a:pt x="14691" y="6526"/>
                  </a:lnTo>
                  <a:lnTo>
                    <a:pt x="14725" y="6490"/>
                  </a:lnTo>
                  <a:lnTo>
                    <a:pt x="14766" y="6455"/>
                  </a:lnTo>
                  <a:lnTo>
                    <a:pt x="14804" y="6419"/>
                  </a:lnTo>
                  <a:lnTo>
                    <a:pt x="14844" y="6389"/>
                  </a:lnTo>
                  <a:lnTo>
                    <a:pt x="14887" y="6359"/>
                  </a:lnTo>
                  <a:lnTo>
                    <a:pt x="14928" y="6339"/>
                  </a:lnTo>
                  <a:lnTo>
                    <a:pt x="14973" y="6315"/>
                  </a:lnTo>
                  <a:lnTo>
                    <a:pt x="15018" y="6291"/>
                  </a:lnTo>
                  <a:lnTo>
                    <a:pt x="15066" y="6276"/>
                  </a:lnTo>
                  <a:lnTo>
                    <a:pt x="15113" y="6261"/>
                  </a:lnTo>
                  <a:lnTo>
                    <a:pt x="15160" y="6249"/>
                  </a:lnTo>
                  <a:lnTo>
                    <a:pt x="15206" y="6243"/>
                  </a:lnTo>
                  <a:lnTo>
                    <a:pt x="15255" y="6237"/>
                  </a:lnTo>
                  <a:close/>
                  <a:moveTo>
                    <a:pt x="10137" y="4540"/>
                  </a:moveTo>
                  <a:lnTo>
                    <a:pt x="11590" y="4540"/>
                  </a:lnTo>
                  <a:lnTo>
                    <a:pt x="11614" y="4543"/>
                  </a:lnTo>
                  <a:lnTo>
                    <a:pt x="11637" y="4546"/>
                  </a:lnTo>
                  <a:lnTo>
                    <a:pt x="11659" y="4555"/>
                  </a:lnTo>
                  <a:lnTo>
                    <a:pt x="11682" y="4564"/>
                  </a:lnTo>
                  <a:lnTo>
                    <a:pt x="11700" y="4579"/>
                  </a:lnTo>
                  <a:lnTo>
                    <a:pt x="11720" y="4594"/>
                  </a:lnTo>
                  <a:lnTo>
                    <a:pt x="11738" y="4612"/>
                  </a:lnTo>
                  <a:lnTo>
                    <a:pt x="11756" y="4630"/>
                  </a:lnTo>
                  <a:lnTo>
                    <a:pt x="11769" y="4653"/>
                  </a:lnTo>
                  <a:lnTo>
                    <a:pt x="11783" y="4677"/>
                  </a:lnTo>
                  <a:lnTo>
                    <a:pt x="11794" y="4701"/>
                  </a:lnTo>
                  <a:lnTo>
                    <a:pt x="11805" y="4728"/>
                  </a:lnTo>
                  <a:lnTo>
                    <a:pt x="11812" y="4757"/>
                  </a:lnTo>
                  <a:lnTo>
                    <a:pt x="11821" y="4817"/>
                  </a:lnTo>
                  <a:lnTo>
                    <a:pt x="11821" y="13065"/>
                  </a:lnTo>
                  <a:lnTo>
                    <a:pt x="11816" y="13094"/>
                  </a:lnTo>
                  <a:lnTo>
                    <a:pt x="11812" y="13124"/>
                  </a:lnTo>
                  <a:lnTo>
                    <a:pt x="11805" y="13154"/>
                  </a:lnTo>
                  <a:lnTo>
                    <a:pt x="11794" y="13178"/>
                  </a:lnTo>
                  <a:lnTo>
                    <a:pt x="11783" y="13204"/>
                  </a:lnTo>
                  <a:lnTo>
                    <a:pt x="11769" y="13228"/>
                  </a:lnTo>
                  <a:lnTo>
                    <a:pt x="11756" y="13252"/>
                  </a:lnTo>
                  <a:lnTo>
                    <a:pt x="11738" y="13270"/>
                  </a:lnTo>
                  <a:lnTo>
                    <a:pt x="11720" y="13288"/>
                  </a:lnTo>
                  <a:lnTo>
                    <a:pt x="11700" y="13302"/>
                  </a:lnTo>
                  <a:lnTo>
                    <a:pt x="11682" y="13317"/>
                  </a:lnTo>
                  <a:lnTo>
                    <a:pt x="11659" y="13326"/>
                  </a:lnTo>
                  <a:lnTo>
                    <a:pt x="11614" y="13338"/>
                  </a:lnTo>
                  <a:lnTo>
                    <a:pt x="10112" y="13338"/>
                  </a:lnTo>
                  <a:lnTo>
                    <a:pt x="10067" y="13326"/>
                  </a:lnTo>
                  <a:lnTo>
                    <a:pt x="10045" y="13317"/>
                  </a:lnTo>
                  <a:lnTo>
                    <a:pt x="10027" y="13302"/>
                  </a:lnTo>
                  <a:lnTo>
                    <a:pt x="10007" y="13288"/>
                  </a:lnTo>
                  <a:lnTo>
                    <a:pt x="9989" y="13270"/>
                  </a:lnTo>
                  <a:lnTo>
                    <a:pt x="9973" y="13252"/>
                  </a:lnTo>
                  <a:lnTo>
                    <a:pt x="9957" y="13228"/>
                  </a:lnTo>
                  <a:lnTo>
                    <a:pt x="9944" y="13204"/>
                  </a:lnTo>
                  <a:lnTo>
                    <a:pt x="9932" y="13178"/>
                  </a:lnTo>
                  <a:lnTo>
                    <a:pt x="9923" y="13154"/>
                  </a:lnTo>
                  <a:lnTo>
                    <a:pt x="9915" y="13124"/>
                  </a:lnTo>
                  <a:lnTo>
                    <a:pt x="9908" y="13094"/>
                  </a:lnTo>
                  <a:lnTo>
                    <a:pt x="9906" y="13065"/>
                  </a:lnTo>
                  <a:lnTo>
                    <a:pt x="9903" y="13032"/>
                  </a:lnTo>
                  <a:lnTo>
                    <a:pt x="9903" y="4850"/>
                  </a:lnTo>
                  <a:lnTo>
                    <a:pt x="9906" y="4817"/>
                  </a:lnTo>
                  <a:lnTo>
                    <a:pt x="9908" y="4787"/>
                  </a:lnTo>
                  <a:lnTo>
                    <a:pt x="9915" y="4757"/>
                  </a:lnTo>
                  <a:lnTo>
                    <a:pt x="9923" y="4728"/>
                  </a:lnTo>
                  <a:lnTo>
                    <a:pt x="9932" y="4701"/>
                  </a:lnTo>
                  <a:lnTo>
                    <a:pt x="9944" y="4677"/>
                  </a:lnTo>
                  <a:lnTo>
                    <a:pt x="9957" y="4653"/>
                  </a:lnTo>
                  <a:lnTo>
                    <a:pt x="9973" y="4630"/>
                  </a:lnTo>
                  <a:lnTo>
                    <a:pt x="9989" y="4612"/>
                  </a:lnTo>
                  <a:lnTo>
                    <a:pt x="10007" y="4594"/>
                  </a:lnTo>
                  <a:lnTo>
                    <a:pt x="10027" y="4579"/>
                  </a:lnTo>
                  <a:lnTo>
                    <a:pt x="10045" y="4564"/>
                  </a:lnTo>
                  <a:lnTo>
                    <a:pt x="10067" y="4555"/>
                  </a:lnTo>
                  <a:lnTo>
                    <a:pt x="10090" y="4546"/>
                  </a:lnTo>
                  <a:lnTo>
                    <a:pt x="10112" y="4543"/>
                  </a:lnTo>
                  <a:lnTo>
                    <a:pt x="10137" y="4540"/>
                  </a:lnTo>
                  <a:close/>
                  <a:moveTo>
                    <a:pt x="1306" y="0"/>
                  </a:moveTo>
                  <a:lnTo>
                    <a:pt x="20159" y="0"/>
                  </a:lnTo>
                  <a:lnTo>
                    <a:pt x="20229" y="9"/>
                  </a:lnTo>
                  <a:lnTo>
                    <a:pt x="20296" y="24"/>
                  </a:lnTo>
                  <a:lnTo>
                    <a:pt x="20364" y="42"/>
                  </a:lnTo>
                  <a:lnTo>
                    <a:pt x="20432" y="65"/>
                  </a:lnTo>
                  <a:lnTo>
                    <a:pt x="20495" y="95"/>
                  </a:lnTo>
                  <a:lnTo>
                    <a:pt x="20560" y="131"/>
                  </a:lnTo>
                  <a:lnTo>
                    <a:pt x="20621" y="167"/>
                  </a:lnTo>
                  <a:lnTo>
                    <a:pt x="20684" y="214"/>
                  </a:lnTo>
                  <a:lnTo>
                    <a:pt x="20743" y="259"/>
                  </a:lnTo>
                  <a:lnTo>
                    <a:pt x="20799" y="312"/>
                  </a:lnTo>
                  <a:lnTo>
                    <a:pt x="20858" y="366"/>
                  </a:lnTo>
                  <a:lnTo>
                    <a:pt x="20910" y="426"/>
                  </a:lnTo>
                  <a:lnTo>
                    <a:pt x="20962" y="491"/>
                  </a:lnTo>
                  <a:lnTo>
                    <a:pt x="21014" y="559"/>
                  </a:lnTo>
                  <a:lnTo>
                    <a:pt x="21061" y="631"/>
                  </a:lnTo>
                  <a:lnTo>
                    <a:pt x="21106" y="702"/>
                  </a:lnTo>
                  <a:lnTo>
                    <a:pt x="21149" y="783"/>
                  </a:lnTo>
                  <a:lnTo>
                    <a:pt x="21189" y="863"/>
                  </a:lnTo>
                  <a:lnTo>
                    <a:pt x="21228" y="949"/>
                  </a:lnTo>
                  <a:lnTo>
                    <a:pt x="21264" y="1036"/>
                  </a:lnTo>
                  <a:lnTo>
                    <a:pt x="21298" y="1125"/>
                  </a:lnTo>
                  <a:lnTo>
                    <a:pt x="21327" y="1220"/>
                  </a:lnTo>
                  <a:lnTo>
                    <a:pt x="21354" y="1315"/>
                  </a:lnTo>
                  <a:lnTo>
                    <a:pt x="21379" y="1414"/>
                  </a:lnTo>
                  <a:lnTo>
                    <a:pt x="21401" y="1515"/>
                  </a:lnTo>
                  <a:lnTo>
                    <a:pt x="21420" y="1616"/>
                  </a:lnTo>
                  <a:lnTo>
                    <a:pt x="21435" y="1720"/>
                  </a:lnTo>
                  <a:lnTo>
                    <a:pt x="21447" y="1824"/>
                  </a:lnTo>
                  <a:lnTo>
                    <a:pt x="21456" y="1931"/>
                  </a:lnTo>
                  <a:lnTo>
                    <a:pt x="21462" y="2045"/>
                  </a:lnTo>
                  <a:lnTo>
                    <a:pt x="21465" y="2155"/>
                  </a:lnTo>
                  <a:lnTo>
                    <a:pt x="21465" y="11972"/>
                  </a:lnTo>
                  <a:lnTo>
                    <a:pt x="21413" y="11934"/>
                  </a:lnTo>
                  <a:lnTo>
                    <a:pt x="21361" y="11898"/>
                  </a:lnTo>
                  <a:lnTo>
                    <a:pt x="21309" y="11865"/>
                  </a:lnTo>
                  <a:lnTo>
                    <a:pt x="21257" y="11836"/>
                  </a:lnTo>
                  <a:lnTo>
                    <a:pt x="21201" y="11806"/>
                  </a:lnTo>
                  <a:lnTo>
                    <a:pt x="21147" y="11779"/>
                  </a:lnTo>
                  <a:lnTo>
                    <a:pt x="21090" y="11752"/>
                  </a:lnTo>
                  <a:lnTo>
                    <a:pt x="21034" y="11731"/>
                  </a:lnTo>
                  <a:lnTo>
                    <a:pt x="20975" y="11711"/>
                  </a:lnTo>
                  <a:lnTo>
                    <a:pt x="20919" y="11696"/>
                  </a:lnTo>
                  <a:lnTo>
                    <a:pt x="20860" y="11678"/>
                  </a:lnTo>
                  <a:lnTo>
                    <a:pt x="20799" y="11666"/>
                  </a:lnTo>
                  <a:lnTo>
                    <a:pt x="20741" y="11654"/>
                  </a:lnTo>
                  <a:lnTo>
                    <a:pt x="20682" y="11648"/>
                  </a:lnTo>
                  <a:lnTo>
                    <a:pt x="20619" y="11642"/>
                  </a:lnTo>
                  <a:lnTo>
                    <a:pt x="20558" y="11642"/>
                  </a:lnTo>
                  <a:lnTo>
                    <a:pt x="18801" y="11377"/>
                  </a:lnTo>
                  <a:lnTo>
                    <a:pt x="18801" y="2943"/>
                  </a:lnTo>
                  <a:lnTo>
                    <a:pt x="2664" y="2943"/>
                  </a:lnTo>
                  <a:lnTo>
                    <a:pt x="2664" y="18374"/>
                  </a:lnTo>
                  <a:lnTo>
                    <a:pt x="11439" y="18374"/>
                  </a:lnTo>
                  <a:lnTo>
                    <a:pt x="13668" y="21317"/>
                  </a:lnTo>
                  <a:lnTo>
                    <a:pt x="1306" y="21317"/>
                  </a:lnTo>
                  <a:lnTo>
                    <a:pt x="1236" y="21308"/>
                  </a:lnTo>
                  <a:lnTo>
                    <a:pt x="1166" y="21293"/>
                  </a:lnTo>
                  <a:lnTo>
                    <a:pt x="1101" y="21275"/>
                  </a:lnTo>
                  <a:lnTo>
                    <a:pt x="1033" y="21252"/>
                  </a:lnTo>
                  <a:lnTo>
                    <a:pt x="970" y="21222"/>
                  </a:lnTo>
                  <a:lnTo>
                    <a:pt x="904" y="21186"/>
                  </a:lnTo>
                  <a:lnTo>
                    <a:pt x="844" y="21151"/>
                  </a:lnTo>
                  <a:lnTo>
                    <a:pt x="780" y="21103"/>
                  </a:lnTo>
                  <a:lnTo>
                    <a:pt x="722" y="21058"/>
                  </a:lnTo>
                  <a:lnTo>
                    <a:pt x="663" y="21008"/>
                  </a:lnTo>
                  <a:lnTo>
                    <a:pt x="607" y="20951"/>
                  </a:lnTo>
                  <a:lnTo>
                    <a:pt x="553" y="20892"/>
                  </a:lnTo>
                  <a:lnTo>
                    <a:pt x="501" y="20826"/>
                  </a:lnTo>
                  <a:lnTo>
                    <a:pt x="451" y="20758"/>
                  </a:lnTo>
                  <a:lnTo>
                    <a:pt x="404" y="20686"/>
                  </a:lnTo>
                  <a:lnTo>
                    <a:pt x="359" y="20615"/>
                  </a:lnTo>
                  <a:lnTo>
                    <a:pt x="316" y="20534"/>
                  </a:lnTo>
                  <a:lnTo>
                    <a:pt x="275" y="20454"/>
                  </a:lnTo>
                  <a:lnTo>
                    <a:pt x="235" y="20368"/>
                  </a:lnTo>
                  <a:lnTo>
                    <a:pt x="201" y="20282"/>
                  </a:lnTo>
                  <a:lnTo>
                    <a:pt x="167" y="20192"/>
                  </a:lnTo>
                  <a:lnTo>
                    <a:pt x="138" y="20097"/>
                  </a:lnTo>
                  <a:lnTo>
                    <a:pt x="108" y="20002"/>
                  </a:lnTo>
                  <a:lnTo>
                    <a:pt x="83" y="19904"/>
                  </a:lnTo>
                  <a:lnTo>
                    <a:pt x="63" y="19805"/>
                  </a:lnTo>
                  <a:lnTo>
                    <a:pt x="45" y="19701"/>
                  </a:lnTo>
                  <a:lnTo>
                    <a:pt x="27" y="19597"/>
                  </a:lnTo>
                  <a:lnTo>
                    <a:pt x="18" y="19493"/>
                  </a:lnTo>
                  <a:lnTo>
                    <a:pt x="7" y="19386"/>
                  </a:lnTo>
                  <a:lnTo>
                    <a:pt x="2" y="19273"/>
                  </a:lnTo>
                  <a:lnTo>
                    <a:pt x="0" y="19166"/>
                  </a:lnTo>
                  <a:lnTo>
                    <a:pt x="0" y="2155"/>
                  </a:lnTo>
                  <a:lnTo>
                    <a:pt x="2" y="2045"/>
                  </a:lnTo>
                  <a:lnTo>
                    <a:pt x="7" y="1931"/>
                  </a:lnTo>
                  <a:lnTo>
                    <a:pt x="18" y="1824"/>
                  </a:lnTo>
                  <a:lnTo>
                    <a:pt x="27" y="1720"/>
                  </a:lnTo>
                  <a:lnTo>
                    <a:pt x="45" y="1616"/>
                  </a:lnTo>
                  <a:lnTo>
                    <a:pt x="63" y="1515"/>
                  </a:lnTo>
                  <a:lnTo>
                    <a:pt x="83" y="1414"/>
                  </a:lnTo>
                  <a:lnTo>
                    <a:pt x="108" y="1315"/>
                  </a:lnTo>
                  <a:lnTo>
                    <a:pt x="138" y="1220"/>
                  </a:lnTo>
                  <a:lnTo>
                    <a:pt x="167" y="1125"/>
                  </a:lnTo>
                  <a:lnTo>
                    <a:pt x="201" y="1036"/>
                  </a:lnTo>
                  <a:lnTo>
                    <a:pt x="235" y="949"/>
                  </a:lnTo>
                  <a:lnTo>
                    <a:pt x="275" y="863"/>
                  </a:lnTo>
                  <a:lnTo>
                    <a:pt x="316" y="783"/>
                  </a:lnTo>
                  <a:lnTo>
                    <a:pt x="359" y="702"/>
                  </a:lnTo>
                  <a:lnTo>
                    <a:pt x="404" y="631"/>
                  </a:lnTo>
                  <a:lnTo>
                    <a:pt x="451" y="559"/>
                  </a:lnTo>
                  <a:lnTo>
                    <a:pt x="501" y="491"/>
                  </a:lnTo>
                  <a:lnTo>
                    <a:pt x="553" y="426"/>
                  </a:lnTo>
                  <a:lnTo>
                    <a:pt x="607" y="366"/>
                  </a:lnTo>
                  <a:lnTo>
                    <a:pt x="663" y="312"/>
                  </a:lnTo>
                  <a:lnTo>
                    <a:pt x="722" y="259"/>
                  </a:lnTo>
                  <a:lnTo>
                    <a:pt x="780" y="214"/>
                  </a:lnTo>
                  <a:lnTo>
                    <a:pt x="844" y="167"/>
                  </a:lnTo>
                  <a:lnTo>
                    <a:pt x="904" y="131"/>
                  </a:lnTo>
                  <a:lnTo>
                    <a:pt x="970" y="95"/>
                  </a:lnTo>
                  <a:lnTo>
                    <a:pt x="1033" y="65"/>
                  </a:lnTo>
                  <a:lnTo>
                    <a:pt x="1101" y="42"/>
                  </a:lnTo>
                  <a:lnTo>
                    <a:pt x="1166" y="24"/>
                  </a:lnTo>
                  <a:lnTo>
                    <a:pt x="1236" y="9"/>
                  </a:lnTo>
                  <a:lnTo>
                    <a:pt x="1306"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a:p>
          </p:txBody>
        </p:sp>
      </p:grpSp>
      <p:grpSp>
        <p:nvGrpSpPr>
          <p:cNvPr id="305" name="组合 12"/>
          <p:cNvGrpSpPr/>
          <p:nvPr/>
        </p:nvGrpSpPr>
        <p:grpSpPr>
          <a:xfrm>
            <a:off x="5822720" y="3858357"/>
            <a:ext cx="575915" cy="575915"/>
            <a:chOff x="0" y="0"/>
            <a:chExt cx="575914" cy="575914"/>
          </a:xfrm>
        </p:grpSpPr>
        <p:sp>
          <p:nvSpPr>
            <p:cNvPr id="303" name="椭圆 13"/>
            <p:cNvSpPr/>
            <p:nvPr/>
          </p:nvSpPr>
          <p:spPr>
            <a:xfrm>
              <a:off x="-1" y="-1"/>
              <a:ext cx="575916" cy="575916"/>
            </a:xfrm>
            <a:prstGeom prst="ellipse">
              <a:avLst/>
            </a:prstGeom>
            <a:solidFill>
              <a:srgbClr val="2E75B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4" name="KSO_Shape"/>
            <p:cNvSpPr/>
            <p:nvPr/>
          </p:nvSpPr>
          <p:spPr>
            <a:xfrm>
              <a:off x="125857" y="199843"/>
              <a:ext cx="324200" cy="247258"/>
            </a:xfrm>
            <a:custGeom>
              <a:avLst/>
              <a:gdLst/>
              <a:ahLst/>
              <a:cxnLst>
                <a:cxn ang="0">
                  <a:pos x="wd2" y="hd2"/>
                </a:cxn>
                <a:cxn ang="5400000">
                  <a:pos x="wd2" y="hd2"/>
                </a:cxn>
                <a:cxn ang="10800000">
                  <a:pos x="wd2" y="hd2"/>
                </a:cxn>
                <a:cxn ang="16200000">
                  <a:pos x="wd2" y="hd2"/>
                </a:cxn>
              </a:cxnLst>
              <a:rect l="0" t="0" r="r" b="b"/>
              <a:pathLst>
                <a:path w="21600" h="21600" extrusionOk="0">
                  <a:moveTo>
                    <a:pt x="4776" y="15750"/>
                  </a:moveTo>
                  <a:lnTo>
                    <a:pt x="4779" y="16016"/>
                  </a:lnTo>
                  <a:lnTo>
                    <a:pt x="4789" y="16270"/>
                  </a:lnTo>
                  <a:lnTo>
                    <a:pt x="4799" y="16524"/>
                  </a:lnTo>
                  <a:lnTo>
                    <a:pt x="4808" y="16771"/>
                  </a:lnTo>
                  <a:lnTo>
                    <a:pt x="4821" y="17010"/>
                  </a:lnTo>
                  <a:lnTo>
                    <a:pt x="4841" y="17245"/>
                  </a:lnTo>
                  <a:lnTo>
                    <a:pt x="4860" y="17469"/>
                  </a:lnTo>
                  <a:lnTo>
                    <a:pt x="4879" y="17693"/>
                  </a:lnTo>
                  <a:lnTo>
                    <a:pt x="4899" y="17905"/>
                  </a:lnTo>
                  <a:lnTo>
                    <a:pt x="4924" y="18114"/>
                  </a:lnTo>
                  <a:lnTo>
                    <a:pt x="4953" y="18311"/>
                  </a:lnTo>
                  <a:lnTo>
                    <a:pt x="4982" y="18508"/>
                  </a:lnTo>
                  <a:lnTo>
                    <a:pt x="5011" y="18694"/>
                  </a:lnTo>
                  <a:lnTo>
                    <a:pt x="5044" y="18872"/>
                  </a:lnTo>
                  <a:lnTo>
                    <a:pt x="5082" y="19051"/>
                  </a:lnTo>
                  <a:lnTo>
                    <a:pt x="5118" y="19218"/>
                  </a:lnTo>
                  <a:lnTo>
                    <a:pt x="5160" y="19377"/>
                  </a:lnTo>
                  <a:lnTo>
                    <a:pt x="5202" y="19529"/>
                  </a:lnTo>
                  <a:lnTo>
                    <a:pt x="5247" y="19677"/>
                  </a:lnTo>
                  <a:lnTo>
                    <a:pt x="5292" y="19813"/>
                  </a:lnTo>
                  <a:lnTo>
                    <a:pt x="5344" y="19946"/>
                  </a:lnTo>
                  <a:lnTo>
                    <a:pt x="5395" y="20071"/>
                  </a:lnTo>
                  <a:lnTo>
                    <a:pt x="5450" y="20189"/>
                  </a:lnTo>
                  <a:lnTo>
                    <a:pt x="5505" y="20299"/>
                  </a:lnTo>
                  <a:lnTo>
                    <a:pt x="5566" y="20401"/>
                  </a:lnTo>
                  <a:lnTo>
                    <a:pt x="5624" y="20496"/>
                  </a:lnTo>
                  <a:lnTo>
                    <a:pt x="5689" y="20583"/>
                  </a:lnTo>
                  <a:lnTo>
                    <a:pt x="5753" y="20663"/>
                  </a:lnTo>
                  <a:lnTo>
                    <a:pt x="5824" y="20739"/>
                  </a:lnTo>
                  <a:lnTo>
                    <a:pt x="5895" y="20800"/>
                  </a:lnTo>
                  <a:lnTo>
                    <a:pt x="5969" y="20860"/>
                  </a:lnTo>
                  <a:lnTo>
                    <a:pt x="6043" y="20906"/>
                  </a:lnTo>
                  <a:lnTo>
                    <a:pt x="6043" y="17886"/>
                  </a:lnTo>
                  <a:lnTo>
                    <a:pt x="6011" y="17879"/>
                  </a:lnTo>
                  <a:lnTo>
                    <a:pt x="5975" y="17867"/>
                  </a:lnTo>
                  <a:lnTo>
                    <a:pt x="5943" y="17852"/>
                  </a:lnTo>
                  <a:lnTo>
                    <a:pt x="5914" y="17837"/>
                  </a:lnTo>
                  <a:lnTo>
                    <a:pt x="5885" y="17818"/>
                  </a:lnTo>
                  <a:lnTo>
                    <a:pt x="5856" y="17791"/>
                  </a:lnTo>
                  <a:lnTo>
                    <a:pt x="5830" y="17765"/>
                  </a:lnTo>
                  <a:lnTo>
                    <a:pt x="5808" y="17738"/>
                  </a:lnTo>
                  <a:lnTo>
                    <a:pt x="5763" y="17677"/>
                  </a:lnTo>
                  <a:lnTo>
                    <a:pt x="5747" y="17640"/>
                  </a:lnTo>
                  <a:lnTo>
                    <a:pt x="5734" y="17605"/>
                  </a:lnTo>
                  <a:lnTo>
                    <a:pt x="5724" y="17567"/>
                  </a:lnTo>
                  <a:lnTo>
                    <a:pt x="5714" y="17530"/>
                  </a:lnTo>
                  <a:lnTo>
                    <a:pt x="5711" y="17484"/>
                  </a:lnTo>
                  <a:lnTo>
                    <a:pt x="5708" y="17446"/>
                  </a:lnTo>
                  <a:lnTo>
                    <a:pt x="5708" y="16995"/>
                  </a:lnTo>
                  <a:lnTo>
                    <a:pt x="5711" y="16945"/>
                  </a:lnTo>
                  <a:lnTo>
                    <a:pt x="5718" y="16904"/>
                  </a:lnTo>
                  <a:lnTo>
                    <a:pt x="5727" y="16862"/>
                  </a:lnTo>
                  <a:lnTo>
                    <a:pt x="5740" y="16816"/>
                  </a:lnTo>
                  <a:lnTo>
                    <a:pt x="5753" y="16778"/>
                  </a:lnTo>
                  <a:lnTo>
                    <a:pt x="5776" y="16741"/>
                  </a:lnTo>
                  <a:lnTo>
                    <a:pt x="5821" y="16672"/>
                  </a:lnTo>
                  <a:lnTo>
                    <a:pt x="5850" y="16642"/>
                  </a:lnTo>
                  <a:lnTo>
                    <a:pt x="5879" y="16619"/>
                  </a:lnTo>
                  <a:lnTo>
                    <a:pt x="5911" y="16596"/>
                  </a:lnTo>
                  <a:lnTo>
                    <a:pt x="5943" y="16577"/>
                  </a:lnTo>
                  <a:lnTo>
                    <a:pt x="5979" y="16562"/>
                  </a:lnTo>
                  <a:lnTo>
                    <a:pt x="6017" y="16547"/>
                  </a:lnTo>
                  <a:lnTo>
                    <a:pt x="6056" y="16539"/>
                  </a:lnTo>
                  <a:lnTo>
                    <a:pt x="6978" y="16539"/>
                  </a:lnTo>
                  <a:lnTo>
                    <a:pt x="7017" y="16547"/>
                  </a:lnTo>
                  <a:lnTo>
                    <a:pt x="7052" y="16562"/>
                  </a:lnTo>
                  <a:lnTo>
                    <a:pt x="7091" y="16577"/>
                  </a:lnTo>
                  <a:lnTo>
                    <a:pt x="7123" y="16596"/>
                  </a:lnTo>
                  <a:lnTo>
                    <a:pt x="7155" y="16619"/>
                  </a:lnTo>
                  <a:lnTo>
                    <a:pt x="7188" y="16642"/>
                  </a:lnTo>
                  <a:lnTo>
                    <a:pt x="7214" y="16672"/>
                  </a:lnTo>
                  <a:lnTo>
                    <a:pt x="7259" y="16741"/>
                  </a:lnTo>
                  <a:lnTo>
                    <a:pt x="7278" y="16778"/>
                  </a:lnTo>
                  <a:lnTo>
                    <a:pt x="7297" y="16816"/>
                  </a:lnTo>
                  <a:lnTo>
                    <a:pt x="7310" y="16862"/>
                  </a:lnTo>
                  <a:lnTo>
                    <a:pt x="7320" y="16904"/>
                  </a:lnTo>
                  <a:lnTo>
                    <a:pt x="7323" y="16945"/>
                  </a:lnTo>
                  <a:lnTo>
                    <a:pt x="7326" y="16995"/>
                  </a:lnTo>
                  <a:lnTo>
                    <a:pt x="7326" y="17484"/>
                  </a:lnTo>
                  <a:lnTo>
                    <a:pt x="7320" y="17530"/>
                  </a:lnTo>
                  <a:lnTo>
                    <a:pt x="7313" y="17567"/>
                  </a:lnTo>
                  <a:lnTo>
                    <a:pt x="7301" y="17605"/>
                  </a:lnTo>
                  <a:lnTo>
                    <a:pt x="7284" y="17640"/>
                  </a:lnTo>
                  <a:lnTo>
                    <a:pt x="7268" y="17677"/>
                  </a:lnTo>
                  <a:lnTo>
                    <a:pt x="7230" y="17738"/>
                  </a:lnTo>
                  <a:lnTo>
                    <a:pt x="7204" y="17765"/>
                  </a:lnTo>
                  <a:lnTo>
                    <a:pt x="7181" y="17791"/>
                  </a:lnTo>
                  <a:lnTo>
                    <a:pt x="7149" y="17818"/>
                  </a:lnTo>
                  <a:lnTo>
                    <a:pt x="7120" y="17837"/>
                  </a:lnTo>
                  <a:lnTo>
                    <a:pt x="7091" y="17852"/>
                  </a:lnTo>
                  <a:lnTo>
                    <a:pt x="7059" y="17867"/>
                  </a:lnTo>
                  <a:lnTo>
                    <a:pt x="7023" y="17879"/>
                  </a:lnTo>
                  <a:lnTo>
                    <a:pt x="6991" y="17886"/>
                  </a:lnTo>
                  <a:lnTo>
                    <a:pt x="6991" y="20906"/>
                  </a:lnTo>
                  <a:lnTo>
                    <a:pt x="7068" y="20860"/>
                  </a:lnTo>
                  <a:lnTo>
                    <a:pt x="7139" y="20800"/>
                  </a:lnTo>
                  <a:lnTo>
                    <a:pt x="7210" y="20739"/>
                  </a:lnTo>
                  <a:lnTo>
                    <a:pt x="7278" y="20663"/>
                  </a:lnTo>
                  <a:lnTo>
                    <a:pt x="7346" y="20583"/>
                  </a:lnTo>
                  <a:lnTo>
                    <a:pt x="7410" y="20496"/>
                  </a:lnTo>
                  <a:lnTo>
                    <a:pt x="7468" y="20401"/>
                  </a:lnTo>
                  <a:lnTo>
                    <a:pt x="7529" y="20299"/>
                  </a:lnTo>
                  <a:lnTo>
                    <a:pt x="7584" y="20189"/>
                  </a:lnTo>
                  <a:lnTo>
                    <a:pt x="7636" y="20071"/>
                  </a:lnTo>
                  <a:lnTo>
                    <a:pt x="7691" y="19946"/>
                  </a:lnTo>
                  <a:lnTo>
                    <a:pt x="7739" y="19813"/>
                  </a:lnTo>
                  <a:lnTo>
                    <a:pt x="7787" y="19677"/>
                  </a:lnTo>
                  <a:lnTo>
                    <a:pt x="7833" y="19529"/>
                  </a:lnTo>
                  <a:lnTo>
                    <a:pt x="7874" y="19377"/>
                  </a:lnTo>
                  <a:lnTo>
                    <a:pt x="7916" y="19218"/>
                  </a:lnTo>
                  <a:lnTo>
                    <a:pt x="7952" y="19051"/>
                  </a:lnTo>
                  <a:lnTo>
                    <a:pt x="7987" y="18872"/>
                  </a:lnTo>
                  <a:lnTo>
                    <a:pt x="8023" y="18694"/>
                  </a:lnTo>
                  <a:lnTo>
                    <a:pt x="8052" y="18508"/>
                  </a:lnTo>
                  <a:lnTo>
                    <a:pt x="8081" y="18311"/>
                  </a:lnTo>
                  <a:lnTo>
                    <a:pt x="8107" y="18114"/>
                  </a:lnTo>
                  <a:lnTo>
                    <a:pt x="8136" y="17905"/>
                  </a:lnTo>
                  <a:lnTo>
                    <a:pt x="8155" y="17693"/>
                  </a:lnTo>
                  <a:lnTo>
                    <a:pt x="8178" y="17469"/>
                  </a:lnTo>
                  <a:lnTo>
                    <a:pt x="8194" y="17245"/>
                  </a:lnTo>
                  <a:lnTo>
                    <a:pt x="8210" y="17010"/>
                  </a:lnTo>
                  <a:lnTo>
                    <a:pt x="8223" y="16771"/>
                  </a:lnTo>
                  <a:lnTo>
                    <a:pt x="8239" y="16524"/>
                  </a:lnTo>
                  <a:lnTo>
                    <a:pt x="8248" y="16270"/>
                  </a:lnTo>
                  <a:lnTo>
                    <a:pt x="8255" y="16016"/>
                  </a:lnTo>
                  <a:lnTo>
                    <a:pt x="8261" y="15750"/>
                  </a:lnTo>
                  <a:lnTo>
                    <a:pt x="8545" y="15773"/>
                  </a:lnTo>
                  <a:lnTo>
                    <a:pt x="8806" y="15792"/>
                  </a:lnTo>
                  <a:lnTo>
                    <a:pt x="9245" y="15830"/>
                  </a:lnTo>
                  <a:lnTo>
                    <a:pt x="9538" y="15860"/>
                  </a:lnTo>
                  <a:lnTo>
                    <a:pt x="9641" y="15872"/>
                  </a:lnTo>
                  <a:lnTo>
                    <a:pt x="9722" y="15876"/>
                  </a:lnTo>
                  <a:lnTo>
                    <a:pt x="9802" y="15883"/>
                  </a:lnTo>
                  <a:lnTo>
                    <a:pt x="9883" y="15895"/>
                  </a:lnTo>
                  <a:lnTo>
                    <a:pt x="9960" y="15910"/>
                  </a:lnTo>
                  <a:lnTo>
                    <a:pt x="10038" y="15929"/>
                  </a:lnTo>
                  <a:lnTo>
                    <a:pt x="10115" y="15955"/>
                  </a:lnTo>
                  <a:lnTo>
                    <a:pt x="10186" y="15982"/>
                  </a:lnTo>
                  <a:lnTo>
                    <a:pt x="10260" y="16020"/>
                  </a:lnTo>
                  <a:lnTo>
                    <a:pt x="10328" y="16054"/>
                  </a:lnTo>
                  <a:lnTo>
                    <a:pt x="10399" y="16096"/>
                  </a:lnTo>
                  <a:lnTo>
                    <a:pt x="10467" y="16145"/>
                  </a:lnTo>
                  <a:lnTo>
                    <a:pt x="10528" y="16190"/>
                  </a:lnTo>
                  <a:lnTo>
                    <a:pt x="10592" y="16240"/>
                  </a:lnTo>
                  <a:lnTo>
                    <a:pt x="10650" y="16300"/>
                  </a:lnTo>
                  <a:lnTo>
                    <a:pt x="10708" y="16357"/>
                  </a:lnTo>
                  <a:lnTo>
                    <a:pt x="10763" y="16422"/>
                  </a:lnTo>
                  <a:lnTo>
                    <a:pt x="10818" y="16483"/>
                  </a:lnTo>
                  <a:lnTo>
                    <a:pt x="10866" y="16555"/>
                  </a:lnTo>
                  <a:lnTo>
                    <a:pt x="10912" y="16623"/>
                  </a:lnTo>
                  <a:lnTo>
                    <a:pt x="10957" y="16695"/>
                  </a:lnTo>
                  <a:lnTo>
                    <a:pt x="10999" y="16771"/>
                  </a:lnTo>
                  <a:lnTo>
                    <a:pt x="11034" y="16851"/>
                  </a:lnTo>
                  <a:lnTo>
                    <a:pt x="11073" y="16930"/>
                  </a:lnTo>
                  <a:lnTo>
                    <a:pt x="11105" y="17014"/>
                  </a:lnTo>
                  <a:lnTo>
                    <a:pt x="11131" y="17097"/>
                  </a:lnTo>
                  <a:lnTo>
                    <a:pt x="11157" y="17184"/>
                  </a:lnTo>
                  <a:lnTo>
                    <a:pt x="11179" y="17275"/>
                  </a:lnTo>
                  <a:lnTo>
                    <a:pt x="11195" y="17363"/>
                  </a:lnTo>
                  <a:lnTo>
                    <a:pt x="11211" y="17454"/>
                  </a:lnTo>
                  <a:lnTo>
                    <a:pt x="11221" y="17549"/>
                  </a:lnTo>
                  <a:lnTo>
                    <a:pt x="11227" y="17643"/>
                  </a:lnTo>
                  <a:lnTo>
                    <a:pt x="11227" y="20155"/>
                  </a:lnTo>
                  <a:lnTo>
                    <a:pt x="11221" y="20200"/>
                  </a:lnTo>
                  <a:lnTo>
                    <a:pt x="11215" y="20246"/>
                  </a:lnTo>
                  <a:lnTo>
                    <a:pt x="11202" y="20295"/>
                  </a:lnTo>
                  <a:lnTo>
                    <a:pt x="11189" y="20337"/>
                  </a:lnTo>
                  <a:lnTo>
                    <a:pt x="11169" y="20382"/>
                  </a:lnTo>
                  <a:lnTo>
                    <a:pt x="11147" y="20428"/>
                  </a:lnTo>
                  <a:lnTo>
                    <a:pt x="11121" y="20466"/>
                  </a:lnTo>
                  <a:lnTo>
                    <a:pt x="11095" y="20507"/>
                  </a:lnTo>
                  <a:lnTo>
                    <a:pt x="11066" y="20545"/>
                  </a:lnTo>
                  <a:lnTo>
                    <a:pt x="11031" y="20591"/>
                  </a:lnTo>
                  <a:lnTo>
                    <a:pt x="10995" y="20629"/>
                  </a:lnTo>
                  <a:lnTo>
                    <a:pt x="10957" y="20663"/>
                  </a:lnTo>
                  <a:lnTo>
                    <a:pt x="10915" y="20705"/>
                  </a:lnTo>
                  <a:lnTo>
                    <a:pt x="10870" y="20739"/>
                  </a:lnTo>
                  <a:lnTo>
                    <a:pt x="10824" y="20773"/>
                  </a:lnTo>
                  <a:lnTo>
                    <a:pt x="10725" y="20845"/>
                  </a:lnTo>
                  <a:lnTo>
                    <a:pt x="10612" y="20910"/>
                  </a:lnTo>
                  <a:lnTo>
                    <a:pt x="10492" y="20970"/>
                  </a:lnTo>
                  <a:lnTo>
                    <a:pt x="10363" y="21035"/>
                  </a:lnTo>
                  <a:lnTo>
                    <a:pt x="10222" y="21088"/>
                  </a:lnTo>
                  <a:lnTo>
                    <a:pt x="10076" y="21145"/>
                  </a:lnTo>
                  <a:lnTo>
                    <a:pt x="9925" y="21194"/>
                  </a:lnTo>
                  <a:lnTo>
                    <a:pt x="9764" y="21240"/>
                  </a:lnTo>
                  <a:lnTo>
                    <a:pt x="9593" y="21285"/>
                  </a:lnTo>
                  <a:lnTo>
                    <a:pt x="9422" y="21327"/>
                  </a:lnTo>
                  <a:lnTo>
                    <a:pt x="9241" y="21365"/>
                  </a:lnTo>
                  <a:lnTo>
                    <a:pt x="9058" y="21403"/>
                  </a:lnTo>
                  <a:lnTo>
                    <a:pt x="8671" y="21463"/>
                  </a:lnTo>
                  <a:lnTo>
                    <a:pt x="8474" y="21486"/>
                  </a:lnTo>
                  <a:lnTo>
                    <a:pt x="8271" y="21513"/>
                  </a:lnTo>
                  <a:lnTo>
                    <a:pt x="8061" y="21536"/>
                  </a:lnTo>
                  <a:lnTo>
                    <a:pt x="7855" y="21551"/>
                  </a:lnTo>
                  <a:lnTo>
                    <a:pt x="7646" y="21566"/>
                  </a:lnTo>
                  <a:lnTo>
                    <a:pt x="7433" y="21581"/>
                  </a:lnTo>
                  <a:lnTo>
                    <a:pt x="7001" y="21596"/>
                  </a:lnTo>
                  <a:lnTo>
                    <a:pt x="6785" y="21600"/>
                  </a:lnTo>
                  <a:lnTo>
                    <a:pt x="6356" y="21600"/>
                  </a:lnTo>
                  <a:lnTo>
                    <a:pt x="6137" y="21596"/>
                  </a:lnTo>
                  <a:lnTo>
                    <a:pt x="5705" y="21581"/>
                  </a:lnTo>
                  <a:lnTo>
                    <a:pt x="5489" y="21566"/>
                  </a:lnTo>
                  <a:lnTo>
                    <a:pt x="5273" y="21551"/>
                  </a:lnTo>
                  <a:lnTo>
                    <a:pt x="5066" y="21536"/>
                  </a:lnTo>
                  <a:lnTo>
                    <a:pt x="4853" y="21513"/>
                  </a:lnTo>
                  <a:lnTo>
                    <a:pt x="4647" y="21486"/>
                  </a:lnTo>
                  <a:lnTo>
                    <a:pt x="4444" y="21463"/>
                  </a:lnTo>
                  <a:lnTo>
                    <a:pt x="4051" y="21403"/>
                  </a:lnTo>
                  <a:lnTo>
                    <a:pt x="3860" y="21365"/>
                  </a:lnTo>
                  <a:lnTo>
                    <a:pt x="3677" y="21327"/>
                  </a:lnTo>
                  <a:lnTo>
                    <a:pt x="3496" y="21285"/>
                  </a:lnTo>
                  <a:lnTo>
                    <a:pt x="3325" y="21240"/>
                  </a:lnTo>
                  <a:lnTo>
                    <a:pt x="3158" y="21194"/>
                  </a:lnTo>
                  <a:lnTo>
                    <a:pt x="3000" y="21145"/>
                  </a:lnTo>
                  <a:lnTo>
                    <a:pt x="2851" y="21088"/>
                  </a:lnTo>
                  <a:lnTo>
                    <a:pt x="2706" y="21035"/>
                  </a:lnTo>
                  <a:lnTo>
                    <a:pt x="2571" y="20970"/>
                  </a:lnTo>
                  <a:lnTo>
                    <a:pt x="2445" y="20910"/>
                  </a:lnTo>
                  <a:lnTo>
                    <a:pt x="2332" y="20845"/>
                  </a:lnTo>
                  <a:lnTo>
                    <a:pt x="2226" y="20773"/>
                  </a:lnTo>
                  <a:lnTo>
                    <a:pt x="2177" y="20739"/>
                  </a:lnTo>
                  <a:lnTo>
                    <a:pt x="2132" y="20705"/>
                  </a:lnTo>
                  <a:lnTo>
                    <a:pt x="2087" y="20663"/>
                  </a:lnTo>
                  <a:lnTo>
                    <a:pt x="2049" y="20629"/>
                  </a:lnTo>
                  <a:lnTo>
                    <a:pt x="2013" y="20591"/>
                  </a:lnTo>
                  <a:lnTo>
                    <a:pt x="1974" y="20545"/>
                  </a:lnTo>
                  <a:lnTo>
                    <a:pt x="1945" y="20507"/>
                  </a:lnTo>
                  <a:lnTo>
                    <a:pt x="1916" y="20466"/>
                  </a:lnTo>
                  <a:lnTo>
                    <a:pt x="1894" y="20428"/>
                  </a:lnTo>
                  <a:lnTo>
                    <a:pt x="1868" y="20382"/>
                  </a:lnTo>
                  <a:lnTo>
                    <a:pt x="1849" y="20337"/>
                  </a:lnTo>
                  <a:lnTo>
                    <a:pt x="1833" y="20295"/>
                  </a:lnTo>
                  <a:lnTo>
                    <a:pt x="1823" y="20246"/>
                  </a:lnTo>
                  <a:lnTo>
                    <a:pt x="1813" y="20200"/>
                  </a:lnTo>
                  <a:lnTo>
                    <a:pt x="1807" y="20155"/>
                  </a:lnTo>
                  <a:lnTo>
                    <a:pt x="1807" y="17738"/>
                  </a:lnTo>
                  <a:lnTo>
                    <a:pt x="1810" y="17643"/>
                  </a:lnTo>
                  <a:lnTo>
                    <a:pt x="1813" y="17549"/>
                  </a:lnTo>
                  <a:lnTo>
                    <a:pt x="1823" y="17454"/>
                  </a:lnTo>
                  <a:lnTo>
                    <a:pt x="1839" y="17363"/>
                  </a:lnTo>
                  <a:lnTo>
                    <a:pt x="1855" y="17275"/>
                  </a:lnTo>
                  <a:lnTo>
                    <a:pt x="1874" y="17184"/>
                  </a:lnTo>
                  <a:lnTo>
                    <a:pt x="1903" y="17097"/>
                  </a:lnTo>
                  <a:lnTo>
                    <a:pt x="1932" y="17014"/>
                  </a:lnTo>
                  <a:lnTo>
                    <a:pt x="1961" y="16930"/>
                  </a:lnTo>
                  <a:lnTo>
                    <a:pt x="1997" y="16851"/>
                  </a:lnTo>
                  <a:lnTo>
                    <a:pt x="2036" y="16771"/>
                  </a:lnTo>
                  <a:lnTo>
                    <a:pt x="2078" y="16695"/>
                  </a:lnTo>
                  <a:lnTo>
                    <a:pt x="2119" y="16623"/>
                  </a:lnTo>
                  <a:lnTo>
                    <a:pt x="2168" y="16555"/>
                  </a:lnTo>
                  <a:lnTo>
                    <a:pt x="2216" y="16483"/>
                  </a:lnTo>
                  <a:lnTo>
                    <a:pt x="2271" y="16422"/>
                  </a:lnTo>
                  <a:lnTo>
                    <a:pt x="2326" y="16357"/>
                  </a:lnTo>
                  <a:lnTo>
                    <a:pt x="2384" y="16300"/>
                  </a:lnTo>
                  <a:lnTo>
                    <a:pt x="2442" y="16240"/>
                  </a:lnTo>
                  <a:lnTo>
                    <a:pt x="2506" y="16190"/>
                  </a:lnTo>
                  <a:lnTo>
                    <a:pt x="2568" y="16145"/>
                  </a:lnTo>
                  <a:lnTo>
                    <a:pt x="2639" y="16096"/>
                  </a:lnTo>
                  <a:lnTo>
                    <a:pt x="2703" y="16054"/>
                  </a:lnTo>
                  <a:lnTo>
                    <a:pt x="2774" y="16020"/>
                  </a:lnTo>
                  <a:lnTo>
                    <a:pt x="2848" y="15982"/>
                  </a:lnTo>
                  <a:lnTo>
                    <a:pt x="2919" y="15955"/>
                  </a:lnTo>
                  <a:lnTo>
                    <a:pt x="2996" y="15929"/>
                  </a:lnTo>
                  <a:lnTo>
                    <a:pt x="3074" y="15910"/>
                  </a:lnTo>
                  <a:lnTo>
                    <a:pt x="3151" y="15895"/>
                  </a:lnTo>
                  <a:lnTo>
                    <a:pt x="3232" y="15883"/>
                  </a:lnTo>
                  <a:lnTo>
                    <a:pt x="3312" y="15876"/>
                  </a:lnTo>
                  <a:lnTo>
                    <a:pt x="3393" y="15872"/>
                  </a:lnTo>
                  <a:lnTo>
                    <a:pt x="3496" y="15860"/>
                  </a:lnTo>
                  <a:lnTo>
                    <a:pt x="3790" y="15830"/>
                  </a:lnTo>
                  <a:lnTo>
                    <a:pt x="4225" y="15792"/>
                  </a:lnTo>
                  <a:lnTo>
                    <a:pt x="4489" y="15773"/>
                  </a:lnTo>
                  <a:lnTo>
                    <a:pt x="4776" y="15750"/>
                  </a:lnTo>
                  <a:close/>
                  <a:moveTo>
                    <a:pt x="10211" y="11870"/>
                  </a:moveTo>
                  <a:lnTo>
                    <a:pt x="11953" y="11870"/>
                  </a:lnTo>
                  <a:lnTo>
                    <a:pt x="11953" y="15088"/>
                  </a:lnTo>
                  <a:lnTo>
                    <a:pt x="10211" y="15088"/>
                  </a:lnTo>
                  <a:lnTo>
                    <a:pt x="10211" y="11870"/>
                  </a:lnTo>
                  <a:close/>
                  <a:moveTo>
                    <a:pt x="5015" y="10105"/>
                  </a:moveTo>
                  <a:lnTo>
                    <a:pt x="4990" y="10109"/>
                  </a:lnTo>
                  <a:lnTo>
                    <a:pt x="4967" y="10113"/>
                  </a:lnTo>
                  <a:lnTo>
                    <a:pt x="4938" y="10124"/>
                  </a:lnTo>
                  <a:lnTo>
                    <a:pt x="4915" y="10136"/>
                  </a:lnTo>
                  <a:lnTo>
                    <a:pt x="4893" y="10151"/>
                  </a:lnTo>
                  <a:lnTo>
                    <a:pt x="4870" y="10170"/>
                  </a:lnTo>
                  <a:lnTo>
                    <a:pt x="4828" y="10219"/>
                  </a:lnTo>
                  <a:lnTo>
                    <a:pt x="4783" y="10268"/>
                  </a:lnTo>
                  <a:lnTo>
                    <a:pt x="4741" y="10325"/>
                  </a:lnTo>
                  <a:lnTo>
                    <a:pt x="4700" y="10389"/>
                  </a:lnTo>
                  <a:lnTo>
                    <a:pt x="4619" y="10526"/>
                  </a:lnTo>
                  <a:lnTo>
                    <a:pt x="4558" y="10624"/>
                  </a:lnTo>
                  <a:lnTo>
                    <a:pt x="4500" y="10726"/>
                  </a:lnTo>
                  <a:lnTo>
                    <a:pt x="4438" y="10832"/>
                  </a:lnTo>
                  <a:lnTo>
                    <a:pt x="4384" y="10946"/>
                  </a:lnTo>
                  <a:lnTo>
                    <a:pt x="4345" y="11158"/>
                  </a:lnTo>
                  <a:lnTo>
                    <a:pt x="4329" y="11271"/>
                  </a:lnTo>
                  <a:lnTo>
                    <a:pt x="4316" y="11381"/>
                  </a:lnTo>
                  <a:lnTo>
                    <a:pt x="4306" y="11495"/>
                  </a:lnTo>
                  <a:lnTo>
                    <a:pt x="4300" y="11612"/>
                  </a:lnTo>
                  <a:lnTo>
                    <a:pt x="4297" y="11722"/>
                  </a:lnTo>
                  <a:lnTo>
                    <a:pt x="4297" y="11839"/>
                  </a:lnTo>
                  <a:lnTo>
                    <a:pt x="4300" y="12010"/>
                  </a:lnTo>
                  <a:lnTo>
                    <a:pt x="4310" y="12172"/>
                  </a:lnTo>
                  <a:lnTo>
                    <a:pt x="4329" y="12332"/>
                  </a:lnTo>
                  <a:lnTo>
                    <a:pt x="4355" y="12491"/>
                  </a:lnTo>
                  <a:lnTo>
                    <a:pt x="4390" y="12650"/>
                  </a:lnTo>
                  <a:lnTo>
                    <a:pt x="4426" y="12801"/>
                  </a:lnTo>
                  <a:lnTo>
                    <a:pt x="4471" y="12952"/>
                  </a:lnTo>
                  <a:lnTo>
                    <a:pt x="4522" y="13100"/>
                  </a:lnTo>
                  <a:lnTo>
                    <a:pt x="4577" y="13248"/>
                  </a:lnTo>
                  <a:lnTo>
                    <a:pt x="4638" y="13392"/>
                  </a:lnTo>
                  <a:lnTo>
                    <a:pt x="4703" y="13528"/>
                  </a:lnTo>
                  <a:lnTo>
                    <a:pt x="4770" y="13660"/>
                  </a:lnTo>
                  <a:lnTo>
                    <a:pt x="4848" y="13785"/>
                  </a:lnTo>
                  <a:lnTo>
                    <a:pt x="4922" y="13910"/>
                  </a:lnTo>
                  <a:lnTo>
                    <a:pt x="5002" y="14031"/>
                  </a:lnTo>
                  <a:lnTo>
                    <a:pt x="5086" y="14145"/>
                  </a:lnTo>
                  <a:lnTo>
                    <a:pt x="5170" y="14255"/>
                  </a:lnTo>
                  <a:lnTo>
                    <a:pt x="5257" y="14361"/>
                  </a:lnTo>
                  <a:lnTo>
                    <a:pt x="5347" y="14456"/>
                  </a:lnTo>
                  <a:lnTo>
                    <a:pt x="5438" y="14550"/>
                  </a:lnTo>
                  <a:lnTo>
                    <a:pt x="5528" y="14637"/>
                  </a:lnTo>
                  <a:lnTo>
                    <a:pt x="5621" y="14717"/>
                  </a:lnTo>
                  <a:lnTo>
                    <a:pt x="5715" y="14793"/>
                  </a:lnTo>
                  <a:lnTo>
                    <a:pt x="5808" y="14857"/>
                  </a:lnTo>
                  <a:lnTo>
                    <a:pt x="5902" y="14917"/>
                  </a:lnTo>
                  <a:lnTo>
                    <a:pt x="5992" y="14967"/>
                  </a:lnTo>
                  <a:lnTo>
                    <a:pt x="6085" y="15012"/>
                  </a:lnTo>
                  <a:lnTo>
                    <a:pt x="6175" y="15054"/>
                  </a:lnTo>
                  <a:lnTo>
                    <a:pt x="6266" y="15080"/>
                  </a:lnTo>
                  <a:lnTo>
                    <a:pt x="6350" y="15103"/>
                  </a:lnTo>
                  <a:lnTo>
                    <a:pt x="6437" y="15114"/>
                  </a:lnTo>
                  <a:lnTo>
                    <a:pt x="6517" y="15118"/>
                  </a:lnTo>
                  <a:lnTo>
                    <a:pt x="6601" y="15114"/>
                  </a:lnTo>
                  <a:lnTo>
                    <a:pt x="6681" y="15103"/>
                  </a:lnTo>
                  <a:lnTo>
                    <a:pt x="6772" y="15080"/>
                  </a:lnTo>
                  <a:lnTo>
                    <a:pt x="6859" y="15054"/>
                  </a:lnTo>
                  <a:lnTo>
                    <a:pt x="6952" y="15012"/>
                  </a:lnTo>
                  <a:lnTo>
                    <a:pt x="7039" y="14967"/>
                  </a:lnTo>
                  <a:lnTo>
                    <a:pt x="7133" y="14917"/>
                  </a:lnTo>
                  <a:lnTo>
                    <a:pt x="7226" y="14857"/>
                  </a:lnTo>
                  <a:lnTo>
                    <a:pt x="7320" y="14793"/>
                  </a:lnTo>
                  <a:lnTo>
                    <a:pt x="7413" y="14717"/>
                  </a:lnTo>
                  <a:lnTo>
                    <a:pt x="7503" y="14637"/>
                  </a:lnTo>
                  <a:lnTo>
                    <a:pt x="7597" y="14550"/>
                  </a:lnTo>
                  <a:lnTo>
                    <a:pt x="7687" y="14456"/>
                  </a:lnTo>
                  <a:lnTo>
                    <a:pt x="7777" y="14361"/>
                  </a:lnTo>
                  <a:lnTo>
                    <a:pt x="7864" y="14255"/>
                  </a:lnTo>
                  <a:lnTo>
                    <a:pt x="7948" y="14145"/>
                  </a:lnTo>
                  <a:lnTo>
                    <a:pt x="8032" y="14031"/>
                  </a:lnTo>
                  <a:lnTo>
                    <a:pt x="8116" y="13910"/>
                  </a:lnTo>
                  <a:lnTo>
                    <a:pt x="8190" y="13785"/>
                  </a:lnTo>
                  <a:lnTo>
                    <a:pt x="8264" y="13660"/>
                  </a:lnTo>
                  <a:lnTo>
                    <a:pt x="8331" y="13528"/>
                  </a:lnTo>
                  <a:lnTo>
                    <a:pt x="8396" y="13392"/>
                  </a:lnTo>
                  <a:lnTo>
                    <a:pt x="8454" y="13248"/>
                  </a:lnTo>
                  <a:lnTo>
                    <a:pt x="8512" y="13100"/>
                  </a:lnTo>
                  <a:lnTo>
                    <a:pt x="8560" y="12952"/>
                  </a:lnTo>
                  <a:lnTo>
                    <a:pt x="8609" y="12801"/>
                  </a:lnTo>
                  <a:lnTo>
                    <a:pt x="8647" y="12650"/>
                  </a:lnTo>
                  <a:lnTo>
                    <a:pt x="8676" y="12491"/>
                  </a:lnTo>
                  <a:lnTo>
                    <a:pt x="8705" y="12332"/>
                  </a:lnTo>
                  <a:lnTo>
                    <a:pt x="8725" y="12172"/>
                  </a:lnTo>
                  <a:lnTo>
                    <a:pt x="8734" y="12010"/>
                  </a:lnTo>
                  <a:lnTo>
                    <a:pt x="8741" y="11839"/>
                  </a:lnTo>
                  <a:lnTo>
                    <a:pt x="8737" y="11745"/>
                  </a:lnTo>
                  <a:lnTo>
                    <a:pt x="8734" y="11642"/>
                  </a:lnTo>
                  <a:lnTo>
                    <a:pt x="8509" y="11631"/>
                  </a:lnTo>
                  <a:lnTo>
                    <a:pt x="8277" y="11612"/>
                  </a:lnTo>
                  <a:lnTo>
                    <a:pt x="8038" y="11578"/>
                  </a:lnTo>
                  <a:lnTo>
                    <a:pt x="7796" y="11544"/>
                  </a:lnTo>
                  <a:lnTo>
                    <a:pt x="7555" y="11502"/>
                  </a:lnTo>
                  <a:lnTo>
                    <a:pt x="7310" y="11453"/>
                  </a:lnTo>
                  <a:lnTo>
                    <a:pt x="7071" y="11389"/>
                  </a:lnTo>
                  <a:lnTo>
                    <a:pt x="6955" y="11358"/>
                  </a:lnTo>
                  <a:lnTo>
                    <a:pt x="6839" y="11324"/>
                  </a:lnTo>
                  <a:lnTo>
                    <a:pt x="6727" y="11287"/>
                  </a:lnTo>
                  <a:lnTo>
                    <a:pt x="6507" y="11211"/>
                  </a:lnTo>
                  <a:lnTo>
                    <a:pt x="6401" y="11165"/>
                  </a:lnTo>
                  <a:lnTo>
                    <a:pt x="6301" y="11124"/>
                  </a:lnTo>
                  <a:lnTo>
                    <a:pt x="6201" y="11078"/>
                  </a:lnTo>
                  <a:lnTo>
                    <a:pt x="6108" y="11029"/>
                  </a:lnTo>
                  <a:lnTo>
                    <a:pt x="6021" y="10984"/>
                  </a:lnTo>
                  <a:lnTo>
                    <a:pt x="5934" y="10934"/>
                  </a:lnTo>
                  <a:lnTo>
                    <a:pt x="5853" y="10878"/>
                  </a:lnTo>
                  <a:lnTo>
                    <a:pt x="5779" y="10825"/>
                  </a:lnTo>
                  <a:lnTo>
                    <a:pt x="5708" y="10772"/>
                  </a:lnTo>
                  <a:lnTo>
                    <a:pt x="5644" y="10711"/>
                  </a:lnTo>
                  <a:lnTo>
                    <a:pt x="5589" y="10650"/>
                  </a:lnTo>
                  <a:lnTo>
                    <a:pt x="5537" y="10586"/>
                  </a:lnTo>
                  <a:lnTo>
                    <a:pt x="5492" y="10526"/>
                  </a:lnTo>
                  <a:lnTo>
                    <a:pt x="5450" y="10457"/>
                  </a:lnTo>
                  <a:lnTo>
                    <a:pt x="5409" y="10401"/>
                  </a:lnTo>
                  <a:lnTo>
                    <a:pt x="5370" y="10348"/>
                  </a:lnTo>
                  <a:lnTo>
                    <a:pt x="5331" y="10298"/>
                  </a:lnTo>
                  <a:lnTo>
                    <a:pt x="5292" y="10260"/>
                  </a:lnTo>
                  <a:lnTo>
                    <a:pt x="5257" y="10223"/>
                  </a:lnTo>
                  <a:lnTo>
                    <a:pt x="5225" y="10189"/>
                  </a:lnTo>
                  <a:lnTo>
                    <a:pt x="5193" y="10166"/>
                  </a:lnTo>
                  <a:lnTo>
                    <a:pt x="5160" y="10143"/>
                  </a:lnTo>
                  <a:lnTo>
                    <a:pt x="5128" y="10128"/>
                  </a:lnTo>
                  <a:lnTo>
                    <a:pt x="5099" y="10117"/>
                  </a:lnTo>
                  <a:lnTo>
                    <a:pt x="5073" y="10109"/>
                  </a:lnTo>
                  <a:lnTo>
                    <a:pt x="5041" y="10105"/>
                  </a:lnTo>
                  <a:lnTo>
                    <a:pt x="5015" y="10105"/>
                  </a:lnTo>
                  <a:close/>
                  <a:moveTo>
                    <a:pt x="13260" y="9882"/>
                  </a:moveTo>
                  <a:lnTo>
                    <a:pt x="15002" y="9882"/>
                  </a:lnTo>
                  <a:lnTo>
                    <a:pt x="15002" y="14936"/>
                  </a:lnTo>
                  <a:lnTo>
                    <a:pt x="13260" y="14936"/>
                  </a:lnTo>
                  <a:lnTo>
                    <a:pt x="13260" y="9882"/>
                  </a:lnTo>
                  <a:close/>
                  <a:moveTo>
                    <a:pt x="6443" y="7818"/>
                  </a:moveTo>
                  <a:lnTo>
                    <a:pt x="6591" y="7818"/>
                  </a:lnTo>
                  <a:lnTo>
                    <a:pt x="6665" y="7822"/>
                  </a:lnTo>
                  <a:lnTo>
                    <a:pt x="6807" y="7837"/>
                  </a:lnTo>
                  <a:lnTo>
                    <a:pt x="6881" y="7849"/>
                  </a:lnTo>
                  <a:lnTo>
                    <a:pt x="6952" y="7868"/>
                  </a:lnTo>
                  <a:lnTo>
                    <a:pt x="7023" y="7883"/>
                  </a:lnTo>
                  <a:lnTo>
                    <a:pt x="7094" y="7902"/>
                  </a:lnTo>
                  <a:lnTo>
                    <a:pt x="7162" y="7921"/>
                  </a:lnTo>
                  <a:lnTo>
                    <a:pt x="7229" y="7947"/>
                  </a:lnTo>
                  <a:lnTo>
                    <a:pt x="7300" y="7970"/>
                  </a:lnTo>
                  <a:lnTo>
                    <a:pt x="7365" y="8000"/>
                  </a:lnTo>
                  <a:lnTo>
                    <a:pt x="7432" y="8030"/>
                  </a:lnTo>
                  <a:lnTo>
                    <a:pt x="7497" y="8065"/>
                  </a:lnTo>
                  <a:lnTo>
                    <a:pt x="7564" y="8099"/>
                  </a:lnTo>
                  <a:lnTo>
                    <a:pt x="7626" y="8136"/>
                  </a:lnTo>
                  <a:lnTo>
                    <a:pt x="7755" y="8216"/>
                  </a:lnTo>
                  <a:lnTo>
                    <a:pt x="7880" y="8307"/>
                  </a:lnTo>
                  <a:lnTo>
                    <a:pt x="8000" y="8401"/>
                  </a:lnTo>
                  <a:lnTo>
                    <a:pt x="8116" y="8507"/>
                  </a:lnTo>
                  <a:lnTo>
                    <a:pt x="8225" y="8617"/>
                  </a:lnTo>
                  <a:lnTo>
                    <a:pt x="8331" y="8738"/>
                  </a:lnTo>
                  <a:lnTo>
                    <a:pt x="8435" y="8867"/>
                  </a:lnTo>
                  <a:lnTo>
                    <a:pt x="8534" y="9000"/>
                  </a:lnTo>
                  <a:lnTo>
                    <a:pt x="8631" y="9140"/>
                  </a:lnTo>
                  <a:lnTo>
                    <a:pt x="8721" y="9284"/>
                  </a:lnTo>
                  <a:lnTo>
                    <a:pt x="8805" y="9435"/>
                  </a:lnTo>
                  <a:lnTo>
                    <a:pt x="8886" y="9594"/>
                  </a:lnTo>
                  <a:lnTo>
                    <a:pt x="8960" y="9757"/>
                  </a:lnTo>
                  <a:lnTo>
                    <a:pt x="9028" y="9924"/>
                  </a:lnTo>
                  <a:lnTo>
                    <a:pt x="9092" y="10101"/>
                  </a:lnTo>
                  <a:lnTo>
                    <a:pt x="9147" y="10276"/>
                  </a:lnTo>
                  <a:lnTo>
                    <a:pt x="9202" y="10457"/>
                  </a:lnTo>
                  <a:lnTo>
                    <a:pt x="9243" y="10647"/>
                  </a:lnTo>
                  <a:lnTo>
                    <a:pt x="9282" y="10836"/>
                  </a:lnTo>
                  <a:lnTo>
                    <a:pt x="9318" y="11029"/>
                  </a:lnTo>
                  <a:lnTo>
                    <a:pt x="9340" y="11230"/>
                  </a:lnTo>
                  <a:lnTo>
                    <a:pt x="9359" y="11430"/>
                  </a:lnTo>
                  <a:lnTo>
                    <a:pt x="9369" y="11635"/>
                  </a:lnTo>
                  <a:lnTo>
                    <a:pt x="9372" y="11839"/>
                  </a:lnTo>
                  <a:lnTo>
                    <a:pt x="9372" y="11949"/>
                  </a:lnTo>
                  <a:lnTo>
                    <a:pt x="9369" y="12055"/>
                  </a:lnTo>
                  <a:lnTo>
                    <a:pt x="9363" y="12161"/>
                  </a:lnTo>
                  <a:lnTo>
                    <a:pt x="9353" y="12263"/>
                  </a:lnTo>
                  <a:lnTo>
                    <a:pt x="9343" y="12369"/>
                  </a:lnTo>
                  <a:lnTo>
                    <a:pt x="9330" y="12472"/>
                  </a:lnTo>
                  <a:lnTo>
                    <a:pt x="9314" y="12574"/>
                  </a:lnTo>
                  <a:lnTo>
                    <a:pt x="9298" y="12672"/>
                  </a:lnTo>
                  <a:lnTo>
                    <a:pt x="9276" y="12771"/>
                  </a:lnTo>
                  <a:lnTo>
                    <a:pt x="9253" y="12873"/>
                  </a:lnTo>
                  <a:lnTo>
                    <a:pt x="9231" y="12971"/>
                  </a:lnTo>
                  <a:lnTo>
                    <a:pt x="9208" y="13066"/>
                  </a:lnTo>
                  <a:lnTo>
                    <a:pt x="9179" y="13161"/>
                  </a:lnTo>
                  <a:lnTo>
                    <a:pt x="9147" y="13255"/>
                  </a:lnTo>
                  <a:lnTo>
                    <a:pt x="9118" y="13346"/>
                  </a:lnTo>
                  <a:lnTo>
                    <a:pt x="9086" y="13437"/>
                  </a:lnTo>
                  <a:lnTo>
                    <a:pt x="9015" y="13615"/>
                  </a:lnTo>
                  <a:lnTo>
                    <a:pt x="8937" y="13789"/>
                  </a:lnTo>
                  <a:lnTo>
                    <a:pt x="8854" y="13960"/>
                  </a:lnTo>
                  <a:lnTo>
                    <a:pt x="8766" y="14122"/>
                  </a:lnTo>
                  <a:lnTo>
                    <a:pt x="8673" y="14281"/>
                  </a:lnTo>
                  <a:lnTo>
                    <a:pt x="8573" y="14429"/>
                  </a:lnTo>
                  <a:lnTo>
                    <a:pt x="8473" y="14577"/>
                  </a:lnTo>
                  <a:lnTo>
                    <a:pt x="8367" y="14713"/>
                  </a:lnTo>
                  <a:lnTo>
                    <a:pt x="8257" y="14846"/>
                  </a:lnTo>
                  <a:lnTo>
                    <a:pt x="8148" y="14970"/>
                  </a:lnTo>
                  <a:lnTo>
                    <a:pt x="8032" y="15088"/>
                  </a:lnTo>
                  <a:lnTo>
                    <a:pt x="7916" y="15198"/>
                  </a:lnTo>
                  <a:lnTo>
                    <a:pt x="7677" y="15395"/>
                  </a:lnTo>
                  <a:lnTo>
                    <a:pt x="7558" y="15482"/>
                  </a:lnTo>
                  <a:lnTo>
                    <a:pt x="7439" y="15557"/>
                  </a:lnTo>
                  <a:lnTo>
                    <a:pt x="7320" y="15629"/>
                  </a:lnTo>
                  <a:lnTo>
                    <a:pt x="7200" y="15690"/>
                  </a:lnTo>
                  <a:lnTo>
                    <a:pt x="7081" y="15743"/>
                  </a:lnTo>
                  <a:lnTo>
                    <a:pt x="6965" y="15784"/>
                  </a:lnTo>
                  <a:lnTo>
                    <a:pt x="6849" y="15819"/>
                  </a:lnTo>
                  <a:lnTo>
                    <a:pt x="6736" y="15841"/>
                  </a:lnTo>
                  <a:lnTo>
                    <a:pt x="6678" y="15853"/>
                  </a:lnTo>
                  <a:lnTo>
                    <a:pt x="6627" y="15856"/>
                  </a:lnTo>
                  <a:lnTo>
                    <a:pt x="6569" y="15860"/>
                  </a:lnTo>
                  <a:lnTo>
                    <a:pt x="6517" y="15864"/>
                  </a:lnTo>
                  <a:lnTo>
                    <a:pt x="6462" y="15860"/>
                  </a:lnTo>
                  <a:lnTo>
                    <a:pt x="6411" y="15856"/>
                  </a:lnTo>
                  <a:lnTo>
                    <a:pt x="6356" y="15853"/>
                  </a:lnTo>
                  <a:lnTo>
                    <a:pt x="6301" y="15841"/>
                  </a:lnTo>
                  <a:lnTo>
                    <a:pt x="6188" y="15819"/>
                  </a:lnTo>
                  <a:lnTo>
                    <a:pt x="6072" y="15784"/>
                  </a:lnTo>
                  <a:lnTo>
                    <a:pt x="5953" y="15743"/>
                  </a:lnTo>
                  <a:lnTo>
                    <a:pt x="5837" y="15690"/>
                  </a:lnTo>
                  <a:lnTo>
                    <a:pt x="5718" y="15629"/>
                  </a:lnTo>
                  <a:lnTo>
                    <a:pt x="5595" y="15557"/>
                  </a:lnTo>
                  <a:lnTo>
                    <a:pt x="5476" y="15482"/>
                  </a:lnTo>
                  <a:lnTo>
                    <a:pt x="5357" y="15395"/>
                  </a:lnTo>
                  <a:lnTo>
                    <a:pt x="5238" y="15296"/>
                  </a:lnTo>
                  <a:lnTo>
                    <a:pt x="5118" y="15198"/>
                  </a:lnTo>
                  <a:lnTo>
                    <a:pt x="5002" y="15088"/>
                  </a:lnTo>
                  <a:lnTo>
                    <a:pt x="4890" y="14970"/>
                  </a:lnTo>
                  <a:lnTo>
                    <a:pt x="4777" y="14846"/>
                  </a:lnTo>
                  <a:lnTo>
                    <a:pt x="4667" y="14713"/>
                  </a:lnTo>
                  <a:lnTo>
                    <a:pt x="4561" y="14577"/>
                  </a:lnTo>
                  <a:lnTo>
                    <a:pt x="4458" y="14429"/>
                  </a:lnTo>
                  <a:lnTo>
                    <a:pt x="4364" y="14281"/>
                  </a:lnTo>
                  <a:lnTo>
                    <a:pt x="4268" y="14122"/>
                  </a:lnTo>
                  <a:lnTo>
                    <a:pt x="4181" y="13960"/>
                  </a:lnTo>
                  <a:lnTo>
                    <a:pt x="4097" y="13789"/>
                  </a:lnTo>
                  <a:lnTo>
                    <a:pt x="4020" y="13615"/>
                  </a:lnTo>
                  <a:lnTo>
                    <a:pt x="3949" y="13437"/>
                  </a:lnTo>
                  <a:lnTo>
                    <a:pt x="3916" y="13346"/>
                  </a:lnTo>
                  <a:lnTo>
                    <a:pt x="3884" y="13255"/>
                  </a:lnTo>
                  <a:lnTo>
                    <a:pt x="3855" y="13161"/>
                  </a:lnTo>
                  <a:lnTo>
                    <a:pt x="3829" y="13066"/>
                  </a:lnTo>
                  <a:lnTo>
                    <a:pt x="3804" y="12971"/>
                  </a:lnTo>
                  <a:lnTo>
                    <a:pt x="3781" y="12873"/>
                  </a:lnTo>
                  <a:lnTo>
                    <a:pt x="3755" y="12771"/>
                  </a:lnTo>
                  <a:lnTo>
                    <a:pt x="3736" y="12672"/>
                  </a:lnTo>
                  <a:lnTo>
                    <a:pt x="3720" y="12574"/>
                  </a:lnTo>
                  <a:lnTo>
                    <a:pt x="3704" y="12472"/>
                  </a:lnTo>
                  <a:lnTo>
                    <a:pt x="3691" y="12369"/>
                  </a:lnTo>
                  <a:lnTo>
                    <a:pt x="3681" y="12263"/>
                  </a:lnTo>
                  <a:lnTo>
                    <a:pt x="3671" y="12161"/>
                  </a:lnTo>
                  <a:lnTo>
                    <a:pt x="3668" y="12055"/>
                  </a:lnTo>
                  <a:lnTo>
                    <a:pt x="3662" y="11949"/>
                  </a:lnTo>
                  <a:lnTo>
                    <a:pt x="3662" y="11839"/>
                  </a:lnTo>
                  <a:lnTo>
                    <a:pt x="3665" y="11635"/>
                  </a:lnTo>
                  <a:lnTo>
                    <a:pt x="3678" y="11430"/>
                  </a:lnTo>
                  <a:lnTo>
                    <a:pt x="3694" y="11230"/>
                  </a:lnTo>
                  <a:lnTo>
                    <a:pt x="3720" y="11029"/>
                  </a:lnTo>
                  <a:lnTo>
                    <a:pt x="3749" y="10836"/>
                  </a:lnTo>
                  <a:lnTo>
                    <a:pt x="3833" y="10457"/>
                  </a:lnTo>
                  <a:lnTo>
                    <a:pt x="3884" y="10276"/>
                  </a:lnTo>
                  <a:lnTo>
                    <a:pt x="3942" y="10101"/>
                  </a:lnTo>
                  <a:lnTo>
                    <a:pt x="4003" y="9924"/>
                  </a:lnTo>
                  <a:lnTo>
                    <a:pt x="4074" y="9757"/>
                  </a:lnTo>
                  <a:lnTo>
                    <a:pt x="4152" y="9594"/>
                  </a:lnTo>
                  <a:lnTo>
                    <a:pt x="4229" y="9435"/>
                  </a:lnTo>
                  <a:lnTo>
                    <a:pt x="4313" y="9284"/>
                  </a:lnTo>
                  <a:lnTo>
                    <a:pt x="4403" y="9140"/>
                  </a:lnTo>
                  <a:lnTo>
                    <a:pt x="4500" y="9000"/>
                  </a:lnTo>
                  <a:lnTo>
                    <a:pt x="4600" y="8867"/>
                  </a:lnTo>
                  <a:lnTo>
                    <a:pt x="4700" y="8738"/>
                  </a:lnTo>
                  <a:lnTo>
                    <a:pt x="4809" y="8617"/>
                  </a:lnTo>
                  <a:lnTo>
                    <a:pt x="4919" y="8507"/>
                  </a:lnTo>
                  <a:lnTo>
                    <a:pt x="5035" y="8401"/>
                  </a:lnTo>
                  <a:lnTo>
                    <a:pt x="5157" y="8307"/>
                  </a:lnTo>
                  <a:lnTo>
                    <a:pt x="5280" y="8216"/>
                  </a:lnTo>
                  <a:lnTo>
                    <a:pt x="5405" y="8136"/>
                  </a:lnTo>
                  <a:lnTo>
                    <a:pt x="5470" y="8099"/>
                  </a:lnTo>
                  <a:lnTo>
                    <a:pt x="5537" y="8065"/>
                  </a:lnTo>
                  <a:lnTo>
                    <a:pt x="5602" y="8030"/>
                  </a:lnTo>
                  <a:lnTo>
                    <a:pt x="5670" y="8000"/>
                  </a:lnTo>
                  <a:lnTo>
                    <a:pt x="5734" y="7970"/>
                  </a:lnTo>
                  <a:lnTo>
                    <a:pt x="5805" y="7947"/>
                  </a:lnTo>
                  <a:lnTo>
                    <a:pt x="5873" y="7921"/>
                  </a:lnTo>
                  <a:lnTo>
                    <a:pt x="5943" y="7902"/>
                  </a:lnTo>
                  <a:lnTo>
                    <a:pt x="6014" y="7883"/>
                  </a:lnTo>
                  <a:lnTo>
                    <a:pt x="6082" y="7868"/>
                  </a:lnTo>
                  <a:lnTo>
                    <a:pt x="6156" y="7849"/>
                  </a:lnTo>
                  <a:lnTo>
                    <a:pt x="6224" y="7837"/>
                  </a:lnTo>
                  <a:lnTo>
                    <a:pt x="6372" y="7822"/>
                  </a:lnTo>
                  <a:lnTo>
                    <a:pt x="6443" y="7818"/>
                  </a:lnTo>
                  <a:close/>
                  <a:moveTo>
                    <a:pt x="16309" y="5528"/>
                  </a:moveTo>
                  <a:lnTo>
                    <a:pt x="18051" y="5528"/>
                  </a:lnTo>
                  <a:lnTo>
                    <a:pt x="18051" y="14936"/>
                  </a:lnTo>
                  <a:lnTo>
                    <a:pt x="16309" y="14936"/>
                  </a:lnTo>
                  <a:lnTo>
                    <a:pt x="16309" y="5528"/>
                  </a:lnTo>
                  <a:close/>
                  <a:moveTo>
                    <a:pt x="0" y="0"/>
                  </a:moveTo>
                  <a:lnTo>
                    <a:pt x="21600" y="0"/>
                  </a:lnTo>
                  <a:lnTo>
                    <a:pt x="21600" y="2046"/>
                  </a:lnTo>
                  <a:lnTo>
                    <a:pt x="20726" y="2046"/>
                  </a:lnTo>
                  <a:lnTo>
                    <a:pt x="20726" y="18817"/>
                  </a:lnTo>
                  <a:lnTo>
                    <a:pt x="12724" y="18817"/>
                  </a:lnTo>
                  <a:lnTo>
                    <a:pt x="12724" y="17283"/>
                  </a:lnTo>
                  <a:lnTo>
                    <a:pt x="19419" y="17283"/>
                  </a:lnTo>
                  <a:lnTo>
                    <a:pt x="19419" y="2046"/>
                  </a:lnTo>
                  <a:lnTo>
                    <a:pt x="1984" y="2046"/>
                  </a:lnTo>
                  <a:lnTo>
                    <a:pt x="1984" y="14896"/>
                  </a:lnTo>
                  <a:lnTo>
                    <a:pt x="678" y="14896"/>
                  </a:lnTo>
                  <a:lnTo>
                    <a:pt x="678" y="2046"/>
                  </a:lnTo>
                  <a:lnTo>
                    <a:pt x="0" y="2046"/>
                  </a:lnTo>
                  <a:lnTo>
                    <a:pt x="0"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grpSp>
        <p:nvGrpSpPr>
          <p:cNvPr id="308" name="组合 15"/>
          <p:cNvGrpSpPr/>
          <p:nvPr/>
        </p:nvGrpSpPr>
        <p:grpSpPr>
          <a:xfrm>
            <a:off x="6538731" y="3858357"/>
            <a:ext cx="575915" cy="575915"/>
            <a:chOff x="0" y="0"/>
            <a:chExt cx="575914" cy="575914"/>
          </a:xfrm>
        </p:grpSpPr>
        <p:sp>
          <p:nvSpPr>
            <p:cNvPr id="306" name="椭圆 16"/>
            <p:cNvSpPr/>
            <p:nvPr/>
          </p:nvSpPr>
          <p:spPr>
            <a:xfrm>
              <a:off x="-1" y="-1"/>
              <a:ext cx="575916" cy="575916"/>
            </a:xfrm>
            <a:prstGeom prst="ellipse">
              <a:avLst/>
            </a:prstGeom>
            <a:solidFill>
              <a:srgbClr val="2F559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7" name="KSO_Shape"/>
            <p:cNvSpPr/>
            <p:nvPr/>
          </p:nvSpPr>
          <p:spPr>
            <a:xfrm>
              <a:off x="139703" y="144418"/>
              <a:ext cx="296507" cy="293542"/>
            </a:xfrm>
            <a:custGeom>
              <a:avLst/>
              <a:gdLst/>
              <a:ahLst/>
              <a:cxnLst>
                <a:cxn ang="0">
                  <a:pos x="wd2" y="hd2"/>
                </a:cxn>
                <a:cxn ang="5400000">
                  <a:pos x="wd2" y="hd2"/>
                </a:cxn>
                <a:cxn ang="10800000">
                  <a:pos x="wd2" y="hd2"/>
                </a:cxn>
                <a:cxn ang="16200000">
                  <a:pos x="wd2" y="hd2"/>
                </a:cxn>
              </a:cxnLst>
              <a:rect l="0" t="0" r="r" b="b"/>
              <a:pathLst>
                <a:path w="21600" h="21600" extrusionOk="0">
                  <a:moveTo>
                    <a:pt x="6879" y="15888"/>
                  </a:moveTo>
                  <a:lnTo>
                    <a:pt x="7153" y="16485"/>
                  </a:lnTo>
                  <a:lnTo>
                    <a:pt x="7182" y="16511"/>
                  </a:lnTo>
                  <a:lnTo>
                    <a:pt x="7203" y="16547"/>
                  </a:lnTo>
                  <a:lnTo>
                    <a:pt x="7236" y="16593"/>
                  </a:lnTo>
                  <a:lnTo>
                    <a:pt x="7257" y="16640"/>
                  </a:lnTo>
                  <a:lnTo>
                    <a:pt x="7265" y="16669"/>
                  </a:lnTo>
                  <a:lnTo>
                    <a:pt x="7272" y="16698"/>
                  </a:lnTo>
                  <a:lnTo>
                    <a:pt x="7272" y="16755"/>
                  </a:lnTo>
                  <a:lnTo>
                    <a:pt x="7265" y="16784"/>
                  </a:lnTo>
                  <a:lnTo>
                    <a:pt x="7254" y="16813"/>
                  </a:lnTo>
                  <a:lnTo>
                    <a:pt x="7243" y="16827"/>
                  </a:lnTo>
                  <a:lnTo>
                    <a:pt x="7225" y="16845"/>
                  </a:lnTo>
                  <a:lnTo>
                    <a:pt x="7203" y="16852"/>
                  </a:lnTo>
                  <a:lnTo>
                    <a:pt x="7178" y="16856"/>
                  </a:lnTo>
                  <a:lnTo>
                    <a:pt x="7145" y="16860"/>
                  </a:lnTo>
                  <a:lnTo>
                    <a:pt x="7117" y="16856"/>
                  </a:lnTo>
                  <a:lnTo>
                    <a:pt x="7084" y="16852"/>
                  </a:lnTo>
                  <a:lnTo>
                    <a:pt x="7052" y="16842"/>
                  </a:lnTo>
                  <a:lnTo>
                    <a:pt x="7016" y="16827"/>
                  </a:lnTo>
                  <a:lnTo>
                    <a:pt x="6983" y="16813"/>
                  </a:lnTo>
                  <a:lnTo>
                    <a:pt x="6947" y="16795"/>
                  </a:lnTo>
                  <a:lnTo>
                    <a:pt x="6915" y="16773"/>
                  </a:lnTo>
                  <a:lnTo>
                    <a:pt x="6882" y="16748"/>
                  </a:lnTo>
                  <a:lnTo>
                    <a:pt x="6857" y="16723"/>
                  </a:lnTo>
                  <a:lnTo>
                    <a:pt x="6832" y="16691"/>
                  </a:lnTo>
                  <a:lnTo>
                    <a:pt x="6814" y="16662"/>
                  </a:lnTo>
                  <a:lnTo>
                    <a:pt x="6767" y="16579"/>
                  </a:lnTo>
                  <a:lnTo>
                    <a:pt x="6738" y="16518"/>
                  </a:lnTo>
                  <a:lnTo>
                    <a:pt x="6716" y="16471"/>
                  </a:lnTo>
                  <a:lnTo>
                    <a:pt x="6709" y="16432"/>
                  </a:lnTo>
                  <a:lnTo>
                    <a:pt x="6709" y="16392"/>
                  </a:lnTo>
                  <a:lnTo>
                    <a:pt x="6716" y="16352"/>
                  </a:lnTo>
                  <a:lnTo>
                    <a:pt x="6742" y="16237"/>
                  </a:lnTo>
                  <a:lnTo>
                    <a:pt x="6749" y="16201"/>
                  </a:lnTo>
                  <a:lnTo>
                    <a:pt x="6749" y="16183"/>
                  </a:lnTo>
                  <a:lnTo>
                    <a:pt x="6742" y="16173"/>
                  </a:lnTo>
                  <a:lnTo>
                    <a:pt x="6734" y="16169"/>
                  </a:lnTo>
                  <a:lnTo>
                    <a:pt x="6713" y="16169"/>
                  </a:lnTo>
                  <a:lnTo>
                    <a:pt x="6705" y="16165"/>
                  </a:lnTo>
                  <a:lnTo>
                    <a:pt x="6702" y="16162"/>
                  </a:lnTo>
                  <a:lnTo>
                    <a:pt x="6673" y="16090"/>
                  </a:lnTo>
                  <a:lnTo>
                    <a:pt x="6659" y="16054"/>
                  </a:lnTo>
                  <a:lnTo>
                    <a:pt x="6655" y="16036"/>
                  </a:lnTo>
                  <a:lnTo>
                    <a:pt x="6655" y="16021"/>
                  </a:lnTo>
                  <a:lnTo>
                    <a:pt x="6705" y="15985"/>
                  </a:lnTo>
                  <a:lnTo>
                    <a:pt x="6752" y="15957"/>
                  </a:lnTo>
                  <a:lnTo>
                    <a:pt x="6785" y="15935"/>
                  </a:lnTo>
                  <a:lnTo>
                    <a:pt x="6814" y="15924"/>
                  </a:lnTo>
                  <a:lnTo>
                    <a:pt x="6853" y="15906"/>
                  </a:lnTo>
                  <a:lnTo>
                    <a:pt x="6864" y="15906"/>
                  </a:lnTo>
                  <a:lnTo>
                    <a:pt x="6879" y="15888"/>
                  </a:lnTo>
                  <a:close/>
                  <a:moveTo>
                    <a:pt x="14044" y="15801"/>
                  </a:moveTo>
                  <a:lnTo>
                    <a:pt x="14238" y="15801"/>
                  </a:lnTo>
                  <a:lnTo>
                    <a:pt x="14331" y="15809"/>
                  </a:lnTo>
                  <a:lnTo>
                    <a:pt x="14375" y="15816"/>
                  </a:lnTo>
                  <a:lnTo>
                    <a:pt x="14410" y="15827"/>
                  </a:lnTo>
                  <a:lnTo>
                    <a:pt x="14446" y="15837"/>
                  </a:lnTo>
                  <a:lnTo>
                    <a:pt x="14475" y="15852"/>
                  </a:lnTo>
                  <a:lnTo>
                    <a:pt x="14504" y="15870"/>
                  </a:lnTo>
                  <a:lnTo>
                    <a:pt x="14522" y="15888"/>
                  </a:lnTo>
                  <a:lnTo>
                    <a:pt x="14536" y="15906"/>
                  </a:lnTo>
                  <a:lnTo>
                    <a:pt x="14543" y="15934"/>
                  </a:lnTo>
                  <a:lnTo>
                    <a:pt x="14543" y="15960"/>
                  </a:lnTo>
                  <a:lnTo>
                    <a:pt x="14536" y="15996"/>
                  </a:lnTo>
                  <a:lnTo>
                    <a:pt x="14522" y="16028"/>
                  </a:lnTo>
                  <a:lnTo>
                    <a:pt x="14497" y="16071"/>
                  </a:lnTo>
                  <a:lnTo>
                    <a:pt x="14461" y="16114"/>
                  </a:lnTo>
                  <a:lnTo>
                    <a:pt x="14418" y="16161"/>
                  </a:lnTo>
                  <a:lnTo>
                    <a:pt x="14357" y="16219"/>
                  </a:lnTo>
                  <a:lnTo>
                    <a:pt x="14242" y="16312"/>
                  </a:lnTo>
                  <a:lnTo>
                    <a:pt x="14188" y="16352"/>
                  </a:lnTo>
                  <a:lnTo>
                    <a:pt x="14127" y="16384"/>
                  </a:lnTo>
                  <a:lnTo>
                    <a:pt x="14069" y="16416"/>
                  </a:lnTo>
                  <a:lnTo>
                    <a:pt x="14008" y="16442"/>
                  </a:lnTo>
                  <a:lnTo>
                    <a:pt x="13950" y="16460"/>
                  </a:lnTo>
                  <a:lnTo>
                    <a:pt x="13893" y="16481"/>
                  </a:lnTo>
                  <a:lnTo>
                    <a:pt x="13832" y="16499"/>
                  </a:lnTo>
                  <a:lnTo>
                    <a:pt x="13717" y="16521"/>
                  </a:lnTo>
                  <a:lnTo>
                    <a:pt x="13598" y="16539"/>
                  </a:lnTo>
                  <a:lnTo>
                    <a:pt x="13480" y="16550"/>
                  </a:lnTo>
                  <a:lnTo>
                    <a:pt x="13426" y="16557"/>
                  </a:lnTo>
                  <a:lnTo>
                    <a:pt x="13401" y="16564"/>
                  </a:lnTo>
                  <a:lnTo>
                    <a:pt x="13390" y="16571"/>
                  </a:lnTo>
                  <a:lnTo>
                    <a:pt x="13383" y="16575"/>
                  </a:lnTo>
                  <a:lnTo>
                    <a:pt x="13379" y="16582"/>
                  </a:lnTo>
                  <a:lnTo>
                    <a:pt x="13379" y="16593"/>
                  </a:lnTo>
                  <a:lnTo>
                    <a:pt x="13383" y="16607"/>
                  </a:lnTo>
                  <a:lnTo>
                    <a:pt x="13390" y="16618"/>
                  </a:lnTo>
                  <a:lnTo>
                    <a:pt x="13390" y="16636"/>
                  </a:lnTo>
                  <a:lnTo>
                    <a:pt x="13379" y="16643"/>
                  </a:lnTo>
                  <a:lnTo>
                    <a:pt x="13293" y="16719"/>
                  </a:lnTo>
                  <a:lnTo>
                    <a:pt x="13239" y="16751"/>
                  </a:lnTo>
                  <a:lnTo>
                    <a:pt x="13221" y="16762"/>
                  </a:lnTo>
                  <a:lnTo>
                    <a:pt x="13203" y="16773"/>
                  </a:lnTo>
                  <a:lnTo>
                    <a:pt x="13124" y="16711"/>
                  </a:lnTo>
                  <a:lnTo>
                    <a:pt x="13063" y="16657"/>
                  </a:lnTo>
                  <a:lnTo>
                    <a:pt x="13013" y="16614"/>
                  </a:lnTo>
                  <a:lnTo>
                    <a:pt x="12984" y="16575"/>
                  </a:lnTo>
                  <a:lnTo>
                    <a:pt x="12962" y="16550"/>
                  </a:lnTo>
                  <a:lnTo>
                    <a:pt x="12948" y="16532"/>
                  </a:lnTo>
                  <a:lnTo>
                    <a:pt x="12941" y="16514"/>
                  </a:lnTo>
                  <a:lnTo>
                    <a:pt x="12908" y="16499"/>
                  </a:lnTo>
                  <a:lnTo>
                    <a:pt x="13667" y="15837"/>
                  </a:lnTo>
                  <a:lnTo>
                    <a:pt x="13721" y="15830"/>
                  </a:lnTo>
                  <a:lnTo>
                    <a:pt x="13857" y="15816"/>
                  </a:lnTo>
                  <a:lnTo>
                    <a:pt x="13947" y="15809"/>
                  </a:lnTo>
                  <a:lnTo>
                    <a:pt x="14044" y="15801"/>
                  </a:lnTo>
                  <a:close/>
                  <a:moveTo>
                    <a:pt x="5321" y="14018"/>
                  </a:moveTo>
                  <a:lnTo>
                    <a:pt x="6275" y="14018"/>
                  </a:lnTo>
                  <a:lnTo>
                    <a:pt x="6275" y="14226"/>
                  </a:lnTo>
                  <a:lnTo>
                    <a:pt x="6278" y="14230"/>
                  </a:lnTo>
                  <a:lnTo>
                    <a:pt x="6296" y="14248"/>
                  </a:lnTo>
                  <a:lnTo>
                    <a:pt x="6311" y="14252"/>
                  </a:lnTo>
                  <a:lnTo>
                    <a:pt x="6329" y="14259"/>
                  </a:lnTo>
                  <a:lnTo>
                    <a:pt x="6361" y="14263"/>
                  </a:lnTo>
                  <a:lnTo>
                    <a:pt x="6426" y="14263"/>
                  </a:lnTo>
                  <a:lnTo>
                    <a:pt x="6454" y="14259"/>
                  </a:lnTo>
                  <a:lnTo>
                    <a:pt x="6476" y="14252"/>
                  </a:lnTo>
                  <a:lnTo>
                    <a:pt x="6490" y="14248"/>
                  </a:lnTo>
                  <a:lnTo>
                    <a:pt x="6508" y="14230"/>
                  </a:lnTo>
                  <a:lnTo>
                    <a:pt x="6512" y="14226"/>
                  </a:lnTo>
                  <a:lnTo>
                    <a:pt x="6512" y="14018"/>
                  </a:lnTo>
                  <a:lnTo>
                    <a:pt x="7415" y="14018"/>
                  </a:lnTo>
                  <a:lnTo>
                    <a:pt x="7415" y="15014"/>
                  </a:lnTo>
                  <a:lnTo>
                    <a:pt x="7412" y="15057"/>
                  </a:lnTo>
                  <a:lnTo>
                    <a:pt x="7401" y="15094"/>
                  </a:lnTo>
                  <a:lnTo>
                    <a:pt x="7379" y="15130"/>
                  </a:lnTo>
                  <a:lnTo>
                    <a:pt x="7358" y="15159"/>
                  </a:lnTo>
                  <a:lnTo>
                    <a:pt x="7325" y="15189"/>
                  </a:lnTo>
                  <a:lnTo>
                    <a:pt x="7289" y="15207"/>
                  </a:lnTo>
                  <a:lnTo>
                    <a:pt x="7250" y="15218"/>
                  </a:lnTo>
                  <a:lnTo>
                    <a:pt x="7206" y="15221"/>
                  </a:lnTo>
                  <a:lnTo>
                    <a:pt x="5530" y="15221"/>
                  </a:lnTo>
                  <a:lnTo>
                    <a:pt x="5487" y="15218"/>
                  </a:lnTo>
                  <a:lnTo>
                    <a:pt x="5447" y="15207"/>
                  </a:lnTo>
                  <a:lnTo>
                    <a:pt x="5411" y="15189"/>
                  </a:lnTo>
                  <a:lnTo>
                    <a:pt x="5382" y="15159"/>
                  </a:lnTo>
                  <a:lnTo>
                    <a:pt x="5353" y="15130"/>
                  </a:lnTo>
                  <a:lnTo>
                    <a:pt x="5336" y="15094"/>
                  </a:lnTo>
                  <a:lnTo>
                    <a:pt x="5325" y="15057"/>
                  </a:lnTo>
                  <a:lnTo>
                    <a:pt x="5321" y="15014"/>
                  </a:lnTo>
                  <a:lnTo>
                    <a:pt x="5321" y="14018"/>
                  </a:lnTo>
                  <a:close/>
                  <a:moveTo>
                    <a:pt x="5530" y="13482"/>
                  </a:moveTo>
                  <a:lnTo>
                    <a:pt x="7206" y="13482"/>
                  </a:lnTo>
                  <a:lnTo>
                    <a:pt x="7250" y="13485"/>
                  </a:lnTo>
                  <a:lnTo>
                    <a:pt x="7289" y="13496"/>
                  </a:lnTo>
                  <a:lnTo>
                    <a:pt x="7325" y="13518"/>
                  </a:lnTo>
                  <a:lnTo>
                    <a:pt x="7358" y="13543"/>
                  </a:lnTo>
                  <a:lnTo>
                    <a:pt x="7379" y="13575"/>
                  </a:lnTo>
                  <a:lnTo>
                    <a:pt x="7401" y="13608"/>
                  </a:lnTo>
                  <a:lnTo>
                    <a:pt x="7412" y="13647"/>
                  </a:lnTo>
                  <a:lnTo>
                    <a:pt x="7415" y="13687"/>
                  </a:lnTo>
                  <a:lnTo>
                    <a:pt x="7415" y="13931"/>
                  </a:lnTo>
                  <a:lnTo>
                    <a:pt x="5321" y="13931"/>
                  </a:lnTo>
                  <a:lnTo>
                    <a:pt x="5321" y="13687"/>
                  </a:lnTo>
                  <a:lnTo>
                    <a:pt x="5325" y="13647"/>
                  </a:lnTo>
                  <a:lnTo>
                    <a:pt x="5336" y="13608"/>
                  </a:lnTo>
                  <a:lnTo>
                    <a:pt x="5353" y="13575"/>
                  </a:lnTo>
                  <a:lnTo>
                    <a:pt x="5382" y="13543"/>
                  </a:lnTo>
                  <a:lnTo>
                    <a:pt x="5411" y="13518"/>
                  </a:lnTo>
                  <a:lnTo>
                    <a:pt x="5447" y="13496"/>
                  </a:lnTo>
                  <a:lnTo>
                    <a:pt x="5487" y="13485"/>
                  </a:lnTo>
                  <a:lnTo>
                    <a:pt x="5530" y="13482"/>
                  </a:lnTo>
                  <a:close/>
                  <a:moveTo>
                    <a:pt x="6554" y="12612"/>
                  </a:moveTo>
                  <a:lnTo>
                    <a:pt x="6600" y="12616"/>
                  </a:lnTo>
                  <a:lnTo>
                    <a:pt x="6614" y="12616"/>
                  </a:lnTo>
                  <a:lnTo>
                    <a:pt x="6635" y="12623"/>
                  </a:lnTo>
                  <a:lnTo>
                    <a:pt x="6664" y="12641"/>
                  </a:lnTo>
                  <a:lnTo>
                    <a:pt x="6688" y="12659"/>
                  </a:lnTo>
                  <a:lnTo>
                    <a:pt x="6717" y="12689"/>
                  </a:lnTo>
                  <a:lnTo>
                    <a:pt x="6745" y="12721"/>
                  </a:lnTo>
                  <a:lnTo>
                    <a:pt x="6773" y="12761"/>
                  </a:lnTo>
                  <a:lnTo>
                    <a:pt x="6829" y="12849"/>
                  </a:lnTo>
                  <a:lnTo>
                    <a:pt x="6879" y="12947"/>
                  </a:lnTo>
                  <a:lnTo>
                    <a:pt x="6921" y="13038"/>
                  </a:lnTo>
                  <a:lnTo>
                    <a:pt x="6949" y="13126"/>
                  </a:lnTo>
                  <a:lnTo>
                    <a:pt x="6963" y="13166"/>
                  </a:lnTo>
                  <a:lnTo>
                    <a:pt x="6971" y="13202"/>
                  </a:lnTo>
                  <a:lnTo>
                    <a:pt x="6971" y="13242"/>
                  </a:lnTo>
                  <a:lnTo>
                    <a:pt x="6963" y="13253"/>
                  </a:lnTo>
                  <a:lnTo>
                    <a:pt x="6949" y="13261"/>
                  </a:lnTo>
                  <a:lnTo>
                    <a:pt x="6939" y="13261"/>
                  </a:lnTo>
                  <a:lnTo>
                    <a:pt x="6925" y="13250"/>
                  </a:lnTo>
                  <a:lnTo>
                    <a:pt x="6911" y="13239"/>
                  </a:lnTo>
                  <a:lnTo>
                    <a:pt x="6889" y="13228"/>
                  </a:lnTo>
                  <a:lnTo>
                    <a:pt x="6858" y="13188"/>
                  </a:lnTo>
                  <a:lnTo>
                    <a:pt x="6826" y="13148"/>
                  </a:lnTo>
                  <a:lnTo>
                    <a:pt x="6798" y="13089"/>
                  </a:lnTo>
                  <a:lnTo>
                    <a:pt x="6798" y="13071"/>
                  </a:lnTo>
                  <a:lnTo>
                    <a:pt x="6794" y="13046"/>
                  </a:lnTo>
                  <a:lnTo>
                    <a:pt x="6784" y="13027"/>
                  </a:lnTo>
                  <a:lnTo>
                    <a:pt x="6766" y="13017"/>
                  </a:lnTo>
                  <a:lnTo>
                    <a:pt x="6748" y="13013"/>
                  </a:lnTo>
                  <a:lnTo>
                    <a:pt x="6734" y="13020"/>
                  </a:lnTo>
                  <a:lnTo>
                    <a:pt x="6727" y="13027"/>
                  </a:lnTo>
                  <a:lnTo>
                    <a:pt x="6717" y="13035"/>
                  </a:lnTo>
                  <a:lnTo>
                    <a:pt x="6709" y="13046"/>
                  </a:lnTo>
                  <a:lnTo>
                    <a:pt x="6706" y="13060"/>
                  </a:lnTo>
                  <a:lnTo>
                    <a:pt x="6702" y="13082"/>
                  </a:lnTo>
                  <a:lnTo>
                    <a:pt x="6702" y="13100"/>
                  </a:lnTo>
                  <a:lnTo>
                    <a:pt x="6699" y="13144"/>
                  </a:lnTo>
                  <a:lnTo>
                    <a:pt x="6692" y="13181"/>
                  </a:lnTo>
                  <a:lnTo>
                    <a:pt x="6685" y="13199"/>
                  </a:lnTo>
                  <a:lnTo>
                    <a:pt x="6678" y="13213"/>
                  </a:lnTo>
                  <a:lnTo>
                    <a:pt x="6667" y="13224"/>
                  </a:lnTo>
                  <a:lnTo>
                    <a:pt x="6649" y="13235"/>
                  </a:lnTo>
                  <a:lnTo>
                    <a:pt x="6635" y="13246"/>
                  </a:lnTo>
                  <a:lnTo>
                    <a:pt x="6621" y="13261"/>
                  </a:lnTo>
                  <a:lnTo>
                    <a:pt x="6600" y="13268"/>
                  </a:lnTo>
                  <a:lnTo>
                    <a:pt x="6575" y="13272"/>
                  </a:lnTo>
                  <a:lnTo>
                    <a:pt x="6522" y="13279"/>
                  </a:lnTo>
                  <a:lnTo>
                    <a:pt x="6463" y="13279"/>
                  </a:lnTo>
                  <a:lnTo>
                    <a:pt x="6434" y="13275"/>
                  </a:lnTo>
                  <a:lnTo>
                    <a:pt x="6406" y="13268"/>
                  </a:lnTo>
                  <a:lnTo>
                    <a:pt x="6385" y="13261"/>
                  </a:lnTo>
                  <a:lnTo>
                    <a:pt x="6360" y="13246"/>
                  </a:lnTo>
                  <a:lnTo>
                    <a:pt x="6336" y="13232"/>
                  </a:lnTo>
                  <a:lnTo>
                    <a:pt x="6318" y="13217"/>
                  </a:lnTo>
                  <a:lnTo>
                    <a:pt x="6279" y="13177"/>
                  </a:lnTo>
                  <a:lnTo>
                    <a:pt x="6247" y="13133"/>
                  </a:lnTo>
                  <a:lnTo>
                    <a:pt x="6216" y="13082"/>
                  </a:lnTo>
                  <a:lnTo>
                    <a:pt x="6191" y="13031"/>
                  </a:lnTo>
                  <a:lnTo>
                    <a:pt x="6166" y="12976"/>
                  </a:lnTo>
                  <a:lnTo>
                    <a:pt x="6149" y="12922"/>
                  </a:lnTo>
                  <a:lnTo>
                    <a:pt x="6134" y="12867"/>
                  </a:lnTo>
                  <a:lnTo>
                    <a:pt x="6110" y="12776"/>
                  </a:lnTo>
                  <a:lnTo>
                    <a:pt x="6099" y="12714"/>
                  </a:lnTo>
                  <a:lnTo>
                    <a:pt x="6096" y="12685"/>
                  </a:lnTo>
                  <a:lnTo>
                    <a:pt x="6096" y="12681"/>
                  </a:lnTo>
                  <a:lnTo>
                    <a:pt x="6099" y="12678"/>
                  </a:lnTo>
                  <a:lnTo>
                    <a:pt x="6110" y="12674"/>
                  </a:lnTo>
                  <a:lnTo>
                    <a:pt x="6138" y="12667"/>
                  </a:lnTo>
                  <a:lnTo>
                    <a:pt x="6173" y="12656"/>
                  </a:lnTo>
                  <a:lnTo>
                    <a:pt x="6230" y="12645"/>
                  </a:lnTo>
                  <a:lnTo>
                    <a:pt x="6314" y="12630"/>
                  </a:lnTo>
                  <a:lnTo>
                    <a:pt x="6463" y="12616"/>
                  </a:lnTo>
                  <a:lnTo>
                    <a:pt x="6554" y="12612"/>
                  </a:lnTo>
                  <a:close/>
                  <a:moveTo>
                    <a:pt x="12952" y="11394"/>
                  </a:moveTo>
                  <a:lnTo>
                    <a:pt x="13002" y="11394"/>
                  </a:lnTo>
                  <a:lnTo>
                    <a:pt x="13049" y="11398"/>
                  </a:lnTo>
                  <a:lnTo>
                    <a:pt x="13088" y="11405"/>
                  </a:lnTo>
                  <a:lnTo>
                    <a:pt x="13113" y="11413"/>
                  </a:lnTo>
                  <a:lnTo>
                    <a:pt x="13131" y="11424"/>
                  </a:lnTo>
                  <a:lnTo>
                    <a:pt x="13138" y="11435"/>
                  </a:lnTo>
                  <a:lnTo>
                    <a:pt x="13138" y="11449"/>
                  </a:lnTo>
                  <a:lnTo>
                    <a:pt x="13131" y="11464"/>
                  </a:lnTo>
                  <a:lnTo>
                    <a:pt x="13120" y="11478"/>
                  </a:lnTo>
                  <a:lnTo>
                    <a:pt x="13102" y="11493"/>
                  </a:lnTo>
                  <a:lnTo>
                    <a:pt x="13077" y="11508"/>
                  </a:lnTo>
                  <a:lnTo>
                    <a:pt x="13027" y="11533"/>
                  </a:lnTo>
                  <a:lnTo>
                    <a:pt x="12970" y="11552"/>
                  </a:lnTo>
                  <a:lnTo>
                    <a:pt x="12941" y="11555"/>
                  </a:lnTo>
                  <a:lnTo>
                    <a:pt x="12916" y="11559"/>
                  </a:lnTo>
                  <a:lnTo>
                    <a:pt x="12895" y="11559"/>
                  </a:lnTo>
                  <a:lnTo>
                    <a:pt x="12877" y="11555"/>
                  </a:lnTo>
                  <a:lnTo>
                    <a:pt x="12863" y="11552"/>
                  </a:lnTo>
                  <a:lnTo>
                    <a:pt x="12852" y="11548"/>
                  </a:lnTo>
                  <a:lnTo>
                    <a:pt x="12834" y="11548"/>
                  </a:lnTo>
                  <a:lnTo>
                    <a:pt x="12823" y="11552"/>
                  </a:lnTo>
                  <a:lnTo>
                    <a:pt x="12816" y="11559"/>
                  </a:lnTo>
                  <a:lnTo>
                    <a:pt x="12806" y="11566"/>
                  </a:lnTo>
                  <a:lnTo>
                    <a:pt x="12802" y="11573"/>
                  </a:lnTo>
                  <a:lnTo>
                    <a:pt x="12795" y="11595"/>
                  </a:lnTo>
                  <a:lnTo>
                    <a:pt x="12798" y="11606"/>
                  </a:lnTo>
                  <a:lnTo>
                    <a:pt x="12798" y="11617"/>
                  </a:lnTo>
                  <a:lnTo>
                    <a:pt x="12806" y="11628"/>
                  </a:lnTo>
                  <a:lnTo>
                    <a:pt x="12816" y="11643"/>
                  </a:lnTo>
                  <a:lnTo>
                    <a:pt x="12827" y="11654"/>
                  </a:lnTo>
                  <a:lnTo>
                    <a:pt x="12848" y="11665"/>
                  </a:lnTo>
                  <a:lnTo>
                    <a:pt x="12866" y="11676"/>
                  </a:lnTo>
                  <a:lnTo>
                    <a:pt x="12909" y="11694"/>
                  </a:lnTo>
                  <a:lnTo>
                    <a:pt x="12927" y="11709"/>
                  </a:lnTo>
                  <a:lnTo>
                    <a:pt x="12941" y="11723"/>
                  </a:lnTo>
                  <a:lnTo>
                    <a:pt x="12952" y="11734"/>
                  </a:lnTo>
                  <a:lnTo>
                    <a:pt x="12966" y="11753"/>
                  </a:lnTo>
                  <a:lnTo>
                    <a:pt x="12977" y="11771"/>
                  </a:lnTo>
                  <a:lnTo>
                    <a:pt x="12981" y="11793"/>
                  </a:lnTo>
                  <a:lnTo>
                    <a:pt x="12988" y="11811"/>
                  </a:lnTo>
                  <a:lnTo>
                    <a:pt x="12988" y="11862"/>
                  </a:lnTo>
                  <a:lnTo>
                    <a:pt x="12984" y="11895"/>
                  </a:lnTo>
                  <a:lnTo>
                    <a:pt x="12977" y="11921"/>
                  </a:lnTo>
                  <a:lnTo>
                    <a:pt x="12966" y="11957"/>
                  </a:lnTo>
                  <a:lnTo>
                    <a:pt x="12934" y="12030"/>
                  </a:lnTo>
                  <a:lnTo>
                    <a:pt x="12920" y="12060"/>
                  </a:lnTo>
                  <a:lnTo>
                    <a:pt x="12902" y="12089"/>
                  </a:lnTo>
                  <a:lnTo>
                    <a:pt x="12881" y="12114"/>
                  </a:lnTo>
                  <a:lnTo>
                    <a:pt x="12859" y="12133"/>
                  </a:lnTo>
                  <a:lnTo>
                    <a:pt x="12834" y="12158"/>
                  </a:lnTo>
                  <a:lnTo>
                    <a:pt x="12809" y="12173"/>
                  </a:lnTo>
                  <a:lnTo>
                    <a:pt x="12781" y="12188"/>
                  </a:lnTo>
                  <a:lnTo>
                    <a:pt x="12752" y="12206"/>
                  </a:lnTo>
                  <a:lnTo>
                    <a:pt x="12691" y="12224"/>
                  </a:lnTo>
                  <a:lnTo>
                    <a:pt x="12627" y="12239"/>
                  </a:lnTo>
                  <a:lnTo>
                    <a:pt x="12563" y="12246"/>
                  </a:lnTo>
                  <a:lnTo>
                    <a:pt x="12498" y="12250"/>
                  </a:lnTo>
                  <a:lnTo>
                    <a:pt x="12434" y="12250"/>
                  </a:lnTo>
                  <a:lnTo>
                    <a:pt x="12373" y="12246"/>
                  </a:lnTo>
                  <a:lnTo>
                    <a:pt x="12270" y="12231"/>
                  </a:lnTo>
                  <a:lnTo>
                    <a:pt x="12198" y="12220"/>
                  </a:lnTo>
                  <a:lnTo>
                    <a:pt x="12173" y="12213"/>
                  </a:lnTo>
                  <a:lnTo>
                    <a:pt x="12173" y="12217"/>
                  </a:lnTo>
                  <a:lnTo>
                    <a:pt x="12170" y="12213"/>
                  </a:lnTo>
                  <a:lnTo>
                    <a:pt x="12163" y="12209"/>
                  </a:lnTo>
                  <a:lnTo>
                    <a:pt x="12163" y="12188"/>
                  </a:lnTo>
                  <a:lnTo>
                    <a:pt x="12170" y="12162"/>
                  </a:lnTo>
                  <a:lnTo>
                    <a:pt x="12177" y="12111"/>
                  </a:lnTo>
                  <a:lnTo>
                    <a:pt x="12191" y="12041"/>
                  </a:lnTo>
                  <a:lnTo>
                    <a:pt x="12213" y="11939"/>
                  </a:lnTo>
                  <a:lnTo>
                    <a:pt x="12245" y="11840"/>
                  </a:lnTo>
                  <a:lnTo>
                    <a:pt x="12266" y="11756"/>
                  </a:lnTo>
                  <a:lnTo>
                    <a:pt x="12302" y="11650"/>
                  </a:lnTo>
                  <a:lnTo>
                    <a:pt x="12323" y="11599"/>
                  </a:lnTo>
                  <a:lnTo>
                    <a:pt x="12330" y="11584"/>
                  </a:lnTo>
                  <a:lnTo>
                    <a:pt x="12348" y="11559"/>
                  </a:lnTo>
                  <a:lnTo>
                    <a:pt x="12377" y="11533"/>
                  </a:lnTo>
                  <a:lnTo>
                    <a:pt x="12409" y="11508"/>
                  </a:lnTo>
                  <a:lnTo>
                    <a:pt x="12452" y="11489"/>
                  </a:lnTo>
                  <a:lnTo>
                    <a:pt x="12502" y="11471"/>
                  </a:lnTo>
                  <a:lnTo>
                    <a:pt x="12552" y="11449"/>
                  </a:lnTo>
                  <a:lnTo>
                    <a:pt x="12609" y="11438"/>
                  </a:lnTo>
                  <a:lnTo>
                    <a:pt x="12666" y="11424"/>
                  </a:lnTo>
                  <a:lnTo>
                    <a:pt x="12788" y="11405"/>
                  </a:lnTo>
                  <a:lnTo>
                    <a:pt x="12902" y="11398"/>
                  </a:lnTo>
                  <a:lnTo>
                    <a:pt x="12952" y="11394"/>
                  </a:lnTo>
                  <a:close/>
                  <a:moveTo>
                    <a:pt x="10441" y="8814"/>
                  </a:moveTo>
                  <a:lnTo>
                    <a:pt x="10495" y="8818"/>
                  </a:lnTo>
                  <a:lnTo>
                    <a:pt x="10545" y="8828"/>
                  </a:lnTo>
                  <a:lnTo>
                    <a:pt x="10596" y="8847"/>
                  </a:lnTo>
                  <a:lnTo>
                    <a:pt x="10642" y="8876"/>
                  </a:lnTo>
                  <a:lnTo>
                    <a:pt x="10685" y="8908"/>
                  </a:lnTo>
                  <a:lnTo>
                    <a:pt x="10728" y="8952"/>
                  </a:lnTo>
                  <a:lnTo>
                    <a:pt x="10771" y="8999"/>
                  </a:lnTo>
                  <a:lnTo>
                    <a:pt x="10807" y="9053"/>
                  </a:lnTo>
                  <a:lnTo>
                    <a:pt x="10843" y="9115"/>
                  </a:lnTo>
                  <a:lnTo>
                    <a:pt x="10879" y="9180"/>
                  </a:lnTo>
                  <a:lnTo>
                    <a:pt x="10911" y="9249"/>
                  </a:lnTo>
                  <a:lnTo>
                    <a:pt x="10947" y="9325"/>
                  </a:lnTo>
                  <a:lnTo>
                    <a:pt x="10972" y="9404"/>
                  </a:lnTo>
                  <a:lnTo>
                    <a:pt x="11001" y="9488"/>
                  </a:lnTo>
                  <a:lnTo>
                    <a:pt x="11029" y="9575"/>
                  </a:lnTo>
                  <a:lnTo>
                    <a:pt x="11076" y="9756"/>
                  </a:lnTo>
                  <a:lnTo>
                    <a:pt x="11116" y="9948"/>
                  </a:lnTo>
                  <a:lnTo>
                    <a:pt x="11155" y="10147"/>
                  </a:lnTo>
                  <a:lnTo>
                    <a:pt x="11184" y="10353"/>
                  </a:lnTo>
                  <a:lnTo>
                    <a:pt x="11212" y="10553"/>
                  </a:lnTo>
                  <a:lnTo>
                    <a:pt x="11230" y="10756"/>
                  </a:lnTo>
                  <a:lnTo>
                    <a:pt x="11252" y="10948"/>
                  </a:lnTo>
                  <a:lnTo>
                    <a:pt x="11266" y="11136"/>
                  </a:lnTo>
                  <a:lnTo>
                    <a:pt x="11259" y="10835"/>
                  </a:lnTo>
                  <a:lnTo>
                    <a:pt x="12127" y="11364"/>
                  </a:lnTo>
                  <a:lnTo>
                    <a:pt x="11955" y="12241"/>
                  </a:lnTo>
                  <a:lnTo>
                    <a:pt x="11284" y="11958"/>
                  </a:lnTo>
                  <a:lnTo>
                    <a:pt x="11252" y="11734"/>
                  </a:lnTo>
                  <a:lnTo>
                    <a:pt x="11198" y="11342"/>
                  </a:lnTo>
                  <a:lnTo>
                    <a:pt x="11123" y="12545"/>
                  </a:lnTo>
                  <a:lnTo>
                    <a:pt x="11119" y="12599"/>
                  </a:lnTo>
                  <a:lnTo>
                    <a:pt x="11116" y="12657"/>
                  </a:lnTo>
                  <a:lnTo>
                    <a:pt x="11119" y="12715"/>
                  </a:lnTo>
                  <a:lnTo>
                    <a:pt x="11133" y="12784"/>
                  </a:lnTo>
                  <a:lnTo>
                    <a:pt x="11151" y="12857"/>
                  </a:lnTo>
                  <a:lnTo>
                    <a:pt x="11176" y="12944"/>
                  </a:lnTo>
                  <a:lnTo>
                    <a:pt x="11220" y="13041"/>
                  </a:lnTo>
                  <a:lnTo>
                    <a:pt x="11273" y="13154"/>
                  </a:lnTo>
                  <a:lnTo>
                    <a:pt x="11123" y="13154"/>
                  </a:lnTo>
                  <a:lnTo>
                    <a:pt x="11223" y="13208"/>
                  </a:lnTo>
                  <a:lnTo>
                    <a:pt x="11349" y="13270"/>
                  </a:lnTo>
                  <a:lnTo>
                    <a:pt x="11628" y="13400"/>
                  </a:lnTo>
                  <a:lnTo>
                    <a:pt x="11865" y="13509"/>
                  </a:lnTo>
                  <a:lnTo>
                    <a:pt x="11962" y="13548"/>
                  </a:lnTo>
                  <a:lnTo>
                    <a:pt x="13568" y="15711"/>
                  </a:lnTo>
                  <a:lnTo>
                    <a:pt x="12665" y="16425"/>
                  </a:lnTo>
                  <a:lnTo>
                    <a:pt x="10936" y="14396"/>
                  </a:lnTo>
                  <a:lnTo>
                    <a:pt x="9760" y="14262"/>
                  </a:lnTo>
                  <a:lnTo>
                    <a:pt x="9760" y="14313"/>
                  </a:lnTo>
                  <a:lnTo>
                    <a:pt x="9753" y="14389"/>
                  </a:lnTo>
                  <a:lnTo>
                    <a:pt x="9735" y="14498"/>
                  </a:lnTo>
                  <a:lnTo>
                    <a:pt x="9706" y="14621"/>
                  </a:lnTo>
                  <a:lnTo>
                    <a:pt x="9635" y="14914"/>
                  </a:lnTo>
                  <a:lnTo>
                    <a:pt x="9549" y="15244"/>
                  </a:lnTo>
                  <a:lnTo>
                    <a:pt x="9459" y="15559"/>
                  </a:lnTo>
                  <a:lnTo>
                    <a:pt x="9384" y="15831"/>
                  </a:lnTo>
                  <a:lnTo>
                    <a:pt x="9308" y="16095"/>
                  </a:lnTo>
                  <a:lnTo>
                    <a:pt x="7250" y="16305"/>
                  </a:lnTo>
                  <a:lnTo>
                    <a:pt x="6963" y="15809"/>
                  </a:lnTo>
                  <a:lnTo>
                    <a:pt x="8168" y="15581"/>
                  </a:lnTo>
                  <a:lnTo>
                    <a:pt x="8165" y="13603"/>
                  </a:lnTo>
                  <a:lnTo>
                    <a:pt x="7878" y="13538"/>
                  </a:lnTo>
                  <a:lnTo>
                    <a:pt x="7860" y="13440"/>
                  </a:lnTo>
                  <a:lnTo>
                    <a:pt x="7842" y="13349"/>
                  </a:lnTo>
                  <a:lnTo>
                    <a:pt x="7827" y="13270"/>
                  </a:lnTo>
                  <a:lnTo>
                    <a:pt x="7813" y="13197"/>
                  </a:lnTo>
                  <a:lnTo>
                    <a:pt x="7802" y="13049"/>
                  </a:lnTo>
                  <a:lnTo>
                    <a:pt x="7795" y="12907"/>
                  </a:lnTo>
                  <a:lnTo>
                    <a:pt x="7788" y="12545"/>
                  </a:lnTo>
                  <a:lnTo>
                    <a:pt x="7777" y="12299"/>
                  </a:lnTo>
                  <a:lnTo>
                    <a:pt x="7752" y="11987"/>
                  </a:lnTo>
                  <a:lnTo>
                    <a:pt x="7720" y="10734"/>
                  </a:lnTo>
                  <a:lnTo>
                    <a:pt x="7623" y="10792"/>
                  </a:lnTo>
                  <a:lnTo>
                    <a:pt x="7397" y="10937"/>
                  </a:lnTo>
                  <a:lnTo>
                    <a:pt x="7254" y="11035"/>
                  </a:lnTo>
                  <a:lnTo>
                    <a:pt x="7107" y="11136"/>
                  </a:lnTo>
                  <a:lnTo>
                    <a:pt x="6963" y="11241"/>
                  </a:lnTo>
                  <a:lnTo>
                    <a:pt x="6838" y="11342"/>
                  </a:lnTo>
                  <a:lnTo>
                    <a:pt x="6816" y="11415"/>
                  </a:lnTo>
                  <a:lnTo>
                    <a:pt x="6802" y="11491"/>
                  </a:lnTo>
                  <a:lnTo>
                    <a:pt x="6795" y="11567"/>
                  </a:lnTo>
                  <a:lnTo>
                    <a:pt x="6788" y="11650"/>
                  </a:lnTo>
                  <a:lnTo>
                    <a:pt x="6788" y="11730"/>
                  </a:lnTo>
                  <a:lnTo>
                    <a:pt x="6791" y="11806"/>
                  </a:lnTo>
                  <a:lnTo>
                    <a:pt x="6795" y="11886"/>
                  </a:lnTo>
                  <a:lnTo>
                    <a:pt x="6802" y="11965"/>
                  </a:lnTo>
                  <a:lnTo>
                    <a:pt x="6820" y="12107"/>
                  </a:lnTo>
                  <a:lnTo>
                    <a:pt x="6834" y="12230"/>
                  </a:lnTo>
                  <a:lnTo>
                    <a:pt x="6849" y="12331"/>
                  </a:lnTo>
                  <a:lnTo>
                    <a:pt x="6849" y="12368"/>
                  </a:lnTo>
                  <a:lnTo>
                    <a:pt x="6838" y="12397"/>
                  </a:lnTo>
                  <a:lnTo>
                    <a:pt x="6576" y="12378"/>
                  </a:lnTo>
                  <a:lnTo>
                    <a:pt x="6465" y="12371"/>
                  </a:lnTo>
                  <a:lnTo>
                    <a:pt x="6411" y="12371"/>
                  </a:lnTo>
                  <a:lnTo>
                    <a:pt x="6365" y="12375"/>
                  </a:lnTo>
                  <a:lnTo>
                    <a:pt x="6314" y="12378"/>
                  </a:lnTo>
                  <a:lnTo>
                    <a:pt x="6214" y="12400"/>
                  </a:lnTo>
                  <a:lnTo>
                    <a:pt x="6164" y="12418"/>
                  </a:lnTo>
                  <a:lnTo>
                    <a:pt x="6117" y="12436"/>
                  </a:lnTo>
                  <a:lnTo>
                    <a:pt x="6063" y="12462"/>
                  </a:lnTo>
                  <a:lnTo>
                    <a:pt x="6006" y="12491"/>
                  </a:lnTo>
                  <a:lnTo>
                    <a:pt x="5949" y="12531"/>
                  </a:lnTo>
                  <a:lnTo>
                    <a:pt x="5938" y="12483"/>
                  </a:lnTo>
                  <a:lnTo>
                    <a:pt x="5920" y="12429"/>
                  </a:lnTo>
                  <a:lnTo>
                    <a:pt x="5909" y="12375"/>
                  </a:lnTo>
                  <a:lnTo>
                    <a:pt x="5902" y="12313"/>
                  </a:lnTo>
                  <a:lnTo>
                    <a:pt x="5888" y="12176"/>
                  </a:lnTo>
                  <a:lnTo>
                    <a:pt x="5880" y="12020"/>
                  </a:lnTo>
                  <a:lnTo>
                    <a:pt x="5880" y="11842"/>
                  </a:lnTo>
                  <a:lnTo>
                    <a:pt x="5884" y="11639"/>
                  </a:lnTo>
                  <a:lnTo>
                    <a:pt x="5891" y="11426"/>
                  </a:lnTo>
                  <a:lnTo>
                    <a:pt x="5906" y="11187"/>
                  </a:lnTo>
                  <a:lnTo>
                    <a:pt x="5970" y="11035"/>
                  </a:lnTo>
                  <a:lnTo>
                    <a:pt x="6027" y="10911"/>
                  </a:lnTo>
                  <a:lnTo>
                    <a:pt x="6056" y="10857"/>
                  </a:lnTo>
                  <a:lnTo>
                    <a:pt x="6085" y="10810"/>
                  </a:lnTo>
                  <a:lnTo>
                    <a:pt x="6146" y="10723"/>
                  </a:lnTo>
                  <a:lnTo>
                    <a:pt x="6210" y="10636"/>
                  </a:lnTo>
                  <a:lnTo>
                    <a:pt x="6289" y="10549"/>
                  </a:lnTo>
                  <a:lnTo>
                    <a:pt x="6382" y="10440"/>
                  </a:lnTo>
                  <a:lnTo>
                    <a:pt x="6494" y="10310"/>
                  </a:lnTo>
                  <a:lnTo>
                    <a:pt x="6673" y="10118"/>
                  </a:lnTo>
                  <a:lnTo>
                    <a:pt x="6831" y="9944"/>
                  </a:lnTo>
                  <a:lnTo>
                    <a:pt x="7096" y="9654"/>
                  </a:lnTo>
                  <a:lnTo>
                    <a:pt x="7207" y="9531"/>
                  </a:lnTo>
                  <a:lnTo>
                    <a:pt x="7311" y="9426"/>
                  </a:lnTo>
                  <a:lnTo>
                    <a:pt x="7415" y="9332"/>
                  </a:lnTo>
                  <a:lnTo>
                    <a:pt x="7508" y="9249"/>
                  </a:lnTo>
                  <a:lnTo>
                    <a:pt x="7559" y="9209"/>
                  </a:lnTo>
                  <a:lnTo>
                    <a:pt x="7609" y="9176"/>
                  </a:lnTo>
                  <a:lnTo>
                    <a:pt x="7663" y="9140"/>
                  </a:lnTo>
                  <a:lnTo>
                    <a:pt x="7716" y="9107"/>
                  </a:lnTo>
                  <a:lnTo>
                    <a:pt x="7770" y="9082"/>
                  </a:lnTo>
                  <a:lnTo>
                    <a:pt x="7827" y="9053"/>
                  </a:lnTo>
                  <a:lnTo>
                    <a:pt x="7888" y="9024"/>
                  </a:lnTo>
                  <a:lnTo>
                    <a:pt x="7953" y="9002"/>
                  </a:lnTo>
                  <a:lnTo>
                    <a:pt x="8089" y="8952"/>
                  </a:lnTo>
                  <a:lnTo>
                    <a:pt x="8243" y="8905"/>
                  </a:lnTo>
                  <a:lnTo>
                    <a:pt x="8423" y="8865"/>
                  </a:lnTo>
                  <a:lnTo>
                    <a:pt x="8627" y="8818"/>
                  </a:lnTo>
                  <a:lnTo>
                    <a:pt x="8706" y="8821"/>
                  </a:lnTo>
                  <a:lnTo>
                    <a:pt x="8849" y="8828"/>
                  </a:lnTo>
                  <a:lnTo>
                    <a:pt x="9075" y="8843"/>
                  </a:lnTo>
                  <a:lnTo>
                    <a:pt x="9846" y="11324"/>
                  </a:lnTo>
                  <a:lnTo>
                    <a:pt x="9771" y="10585"/>
                  </a:lnTo>
                  <a:lnTo>
                    <a:pt x="9735" y="9252"/>
                  </a:lnTo>
                  <a:lnTo>
                    <a:pt x="9685" y="9125"/>
                  </a:lnTo>
                  <a:lnTo>
                    <a:pt x="9785" y="8955"/>
                  </a:lnTo>
                  <a:lnTo>
                    <a:pt x="10004" y="8955"/>
                  </a:lnTo>
                  <a:lnTo>
                    <a:pt x="10097" y="9125"/>
                  </a:lnTo>
                  <a:lnTo>
                    <a:pt x="10054" y="9274"/>
                  </a:lnTo>
                  <a:lnTo>
                    <a:pt x="10320" y="11216"/>
                  </a:lnTo>
                  <a:lnTo>
                    <a:pt x="10280" y="8876"/>
                  </a:lnTo>
                  <a:lnTo>
                    <a:pt x="10359" y="8836"/>
                  </a:lnTo>
                  <a:lnTo>
                    <a:pt x="10380" y="8825"/>
                  </a:lnTo>
                  <a:lnTo>
                    <a:pt x="10384" y="8818"/>
                  </a:lnTo>
                  <a:lnTo>
                    <a:pt x="10441" y="8814"/>
                  </a:lnTo>
                  <a:close/>
                  <a:moveTo>
                    <a:pt x="8413" y="6726"/>
                  </a:moveTo>
                  <a:lnTo>
                    <a:pt x="8398" y="6861"/>
                  </a:lnTo>
                  <a:lnTo>
                    <a:pt x="8391" y="6966"/>
                  </a:lnTo>
                  <a:lnTo>
                    <a:pt x="8395" y="6966"/>
                  </a:lnTo>
                  <a:lnTo>
                    <a:pt x="8398" y="6861"/>
                  </a:lnTo>
                  <a:lnTo>
                    <a:pt x="8405" y="6813"/>
                  </a:lnTo>
                  <a:lnTo>
                    <a:pt x="8413" y="6770"/>
                  </a:lnTo>
                  <a:lnTo>
                    <a:pt x="8413" y="6726"/>
                  </a:lnTo>
                  <a:close/>
                  <a:moveTo>
                    <a:pt x="8575" y="6201"/>
                  </a:moveTo>
                  <a:lnTo>
                    <a:pt x="8568" y="6208"/>
                  </a:lnTo>
                  <a:lnTo>
                    <a:pt x="8542" y="6223"/>
                  </a:lnTo>
                  <a:lnTo>
                    <a:pt x="8528" y="6241"/>
                  </a:lnTo>
                  <a:lnTo>
                    <a:pt x="8510" y="6273"/>
                  </a:lnTo>
                  <a:lnTo>
                    <a:pt x="8546" y="6234"/>
                  </a:lnTo>
                  <a:lnTo>
                    <a:pt x="8568" y="6219"/>
                  </a:lnTo>
                  <a:lnTo>
                    <a:pt x="8586" y="6201"/>
                  </a:lnTo>
                  <a:lnTo>
                    <a:pt x="8575" y="6201"/>
                  </a:lnTo>
                  <a:close/>
                  <a:moveTo>
                    <a:pt x="9381" y="5668"/>
                  </a:moveTo>
                  <a:lnTo>
                    <a:pt x="9479" y="5668"/>
                  </a:lnTo>
                  <a:lnTo>
                    <a:pt x="9572" y="5672"/>
                  </a:lnTo>
                  <a:lnTo>
                    <a:pt x="9666" y="5683"/>
                  </a:lnTo>
                  <a:lnTo>
                    <a:pt x="9752" y="5694"/>
                  </a:lnTo>
                  <a:lnTo>
                    <a:pt x="9839" y="5715"/>
                  </a:lnTo>
                  <a:lnTo>
                    <a:pt x="9922" y="5733"/>
                  </a:lnTo>
                  <a:lnTo>
                    <a:pt x="10001" y="5755"/>
                  </a:lnTo>
                  <a:lnTo>
                    <a:pt x="10076" y="5784"/>
                  </a:lnTo>
                  <a:lnTo>
                    <a:pt x="10152" y="5810"/>
                  </a:lnTo>
                  <a:lnTo>
                    <a:pt x="10217" y="5842"/>
                  </a:lnTo>
                  <a:lnTo>
                    <a:pt x="10282" y="5871"/>
                  </a:lnTo>
                  <a:lnTo>
                    <a:pt x="10343" y="5904"/>
                  </a:lnTo>
                  <a:lnTo>
                    <a:pt x="10447" y="5962"/>
                  </a:lnTo>
                  <a:lnTo>
                    <a:pt x="10541" y="6023"/>
                  </a:lnTo>
                  <a:lnTo>
                    <a:pt x="10613" y="6070"/>
                  </a:lnTo>
                  <a:lnTo>
                    <a:pt x="10667" y="6114"/>
                  </a:lnTo>
                  <a:lnTo>
                    <a:pt x="10714" y="6150"/>
                  </a:lnTo>
                  <a:lnTo>
                    <a:pt x="10714" y="6248"/>
                  </a:lnTo>
                  <a:lnTo>
                    <a:pt x="10707" y="6292"/>
                  </a:lnTo>
                  <a:lnTo>
                    <a:pt x="10696" y="6342"/>
                  </a:lnTo>
                  <a:lnTo>
                    <a:pt x="10682" y="6393"/>
                  </a:lnTo>
                  <a:lnTo>
                    <a:pt x="10664" y="6437"/>
                  </a:lnTo>
                  <a:lnTo>
                    <a:pt x="10653" y="6462"/>
                  </a:lnTo>
                  <a:lnTo>
                    <a:pt x="10635" y="6484"/>
                  </a:lnTo>
                  <a:lnTo>
                    <a:pt x="10620" y="6502"/>
                  </a:lnTo>
                  <a:lnTo>
                    <a:pt x="10602" y="6520"/>
                  </a:lnTo>
                  <a:lnTo>
                    <a:pt x="10577" y="6538"/>
                  </a:lnTo>
                  <a:lnTo>
                    <a:pt x="10555" y="6549"/>
                  </a:lnTo>
                  <a:lnTo>
                    <a:pt x="10530" y="6560"/>
                  </a:lnTo>
                  <a:lnTo>
                    <a:pt x="10498" y="6567"/>
                  </a:lnTo>
                  <a:lnTo>
                    <a:pt x="10469" y="6571"/>
                  </a:lnTo>
                  <a:lnTo>
                    <a:pt x="10433" y="6571"/>
                  </a:lnTo>
                  <a:lnTo>
                    <a:pt x="10397" y="6567"/>
                  </a:lnTo>
                  <a:lnTo>
                    <a:pt x="10354" y="6560"/>
                  </a:lnTo>
                  <a:lnTo>
                    <a:pt x="10307" y="6549"/>
                  </a:lnTo>
                  <a:lnTo>
                    <a:pt x="10257" y="6534"/>
                  </a:lnTo>
                  <a:lnTo>
                    <a:pt x="10203" y="6509"/>
                  </a:lnTo>
                  <a:lnTo>
                    <a:pt x="10152" y="6484"/>
                  </a:lnTo>
                  <a:lnTo>
                    <a:pt x="10120" y="6473"/>
                  </a:lnTo>
                  <a:lnTo>
                    <a:pt x="10066" y="6462"/>
                  </a:lnTo>
                  <a:lnTo>
                    <a:pt x="9929" y="6437"/>
                  </a:lnTo>
                  <a:lnTo>
                    <a:pt x="9788" y="6411"/>
                  </a:lnTo>
                  <a:lnTo>
                    <a:pt x="9734" y="6400"/>
                  </a:lnTo>
                  <a:lnTo>
                    <a:pt x="9702" y="6393"/>
                  </a:lnTo>
                  <a:lnTo>
                    <a:pt x="9979" y="6527"/>
                  </a:lnTo>
                  <a:lnTo>
                    <a:pt x="10109" y="6585"/>
                  </a:lnTo>
                  <a:lnTo>
                    <a:pt x="10170" y="6607"/>
                  </a:lnTo>
                  <a:lnTo>
                    <a:pt x="10231" y="6629"/>
                  </a:lnTo>
                  <a:lnTo>
                    <a:pt x="10289" y="6650"/>
                  </a:lnTo>
                  <a:lnTo>
                    <a:pt x="10343" y="6661"/>
                  </a:lnTo>
                  <a:lnTo>
                    <a:pt x="10397" y="6672"/>
                  </a:lnTo>
                  <a:lnTo>
                    <a:pt x="10444" y="6676"/>
                  </a:lnTo>
                  <a:lnTo>
                    <a:pt x="10491" y="6672"/>
                  </a:lnTo>
                  <a:lnTo>
                    <a:pt x="10534" y="6661"/>
                  </a:lnTo>
                  <a:lnTo>
                    <a:pt x="10573" y="6647"/>
                  </a:lnTo>
                  <a:lnTo>
                    <a:pt x="10609" y="6621"/>
                  </a:lnTo>
                  <a:lnTo>
                    <a:pt x="10620" y="6716"/>
                  </a:lnTo>
                  <a:lnTo>
                    <a:pt x="10624" y="6803"/>
                  </a:lnTo>
                  <a:lnTo>
                    <a:pt x="10617" y="6962"/>
                  </a:lnTo>
                  <a:lnTo>
                    <a:pt x="10631" y="6951"/>
                  </a:lnTo>
                  <a:lnTo>
                    <a:pt x="10638" y="6944"/>
                  </a:lnTo>
                  <a:lnTo>
                    <a:pt x="10649" y="6940"/>
                  </a:lnTo>
                  <a:lnTo>
                    <a:pt x="10653" y="6944"/>
                  </a:lnTo>
                  <a:lnTo>
                    <a:pt x="10656" y="6951"/>
                  </a:lnTo>
                  <a:lnTo>
                    <a:pt x="10660" y="6977"/>
                  </a:lnTo>
                  <a:lnTo>
                    <a:pt x="10664" y="7013"/>
                  </a:lnTo>
                  <a:lnTo>
                    <a:pt x="10664" y="7060"/>
                  </a:lnTo>
                  <a:lnTo>
                    <a:pt x="10653" y="7176"/>
                  </a:lnTo>
                  <a:lnTo>
                    <a:pt x="10638" y="7310"/>
                  </a:lnTo>
                  <a:lnTo>
                    <a:pt x="10620" y="7437"/>
                  </a:lnTo>
                  <a:lnTo>
                    <a:pt x="10602" y="7546"/>
                  </a:lnTo>
                  <a:lnTo>
                    <a:pt x="10588" y="7611"/>
                  </a:lnTo>
                  <a:lnTo>
                    <a:pt x="10577" y="7622"/>
                  </a:lnTo>
                  <a:lnTo>
                    <a:pt x="10573" y="7618"/>
                  </a:lnTo>
                  <a:lnTo>
                    <a:pt x="10566" y="7690"/>
                  </a:lnTo>
                  <a:lnTo>
                    <a:pt x="10555" y="7759"/>
                  </a:lnTo>
                  <a:lnTo>
                    <a:pt x="10541" y="7825"/>
                  </a:lnTo>
                  <a:lnTo>
                    <a:pt x="10527" y="7890"/>
                  </a:lnTo>
                  <a:lnTo>
                    <a:pt x="10505" y="7951"/>
                  </a:lnTo>
                  <a:lnTo>
                    <a:pt x="10483" y="8013"/>
                  </a:lnTo>
                  <a:lnTo>
                    <a:pt x="10462" y="8071"/>
                  </a:lnTo>
                  <a:lnTo>
                    <a:pt x="10433" y="8129"/>
                  </a:lnTo>
                  <a:lnTo>
                    <a:pt x="10408" y="8187"/>
                  </a:lnTo>
                  <a:lnTo>
                    <a:pt x="10379" y="8238"/>
                  </a:lnTo>
                  <a:lnTo>
                    <a:pt x="10350" y="8288"/>
                  </a:lnTo>
                  <a:lnTo>
                    <a:pt x="10314" y="8339"/>
                  </a:lnTo>
                  <a:lnTo>
                    <a:pt x="10282" y="8386"/>
                  </a:lnTo>
                  <a:lnTo>
                    <a:pt x="10246" y="8433"/>
                  </a:lnTo>
                  <a:lnTo>
                    <a:pt x="10174" y="8513"/>
                  </a:lnTo>
                  <a:lnTo>
                    <a:pt x="10098" y="8589"/>
                  </a:lnTo>
                  <a:lnTo>
                    <a:pt x="10015" y="8654"/>
                  </a:lnTo>
                  <a:lnTo>
                    <a:pt x="9936" y="8712"/>
                  </a:lnTo>
                  <a:lnTo>
                    <a:pt x="9853" y="8760"/>
                  </a:lnTo>
                  <a:lnTo>
                    <a:pt x="9767" y="8796"/>
                  </a:lnTo>
                  <a:lnTo>
                    <a:pt x="9731" y="8810"/>
                  </a:lnTo>
                  <a:lnTo>
                    <a:pt x="9688" y="8825"/>
                  </a:lnTo>
                  <a:lnTo>
                    <a:pt x="9644" y="8832"/>
                  </a:lnTo>
                  <a:lnTo>
                    <a:pt x="9608" y="8839"/>
                  </a:lnTo>
                  <a:lnTo>
                    <a:pt x="9569" y="8843"/>
                  </a:lnTo>
                  <a:lnTo>
                    <a:pt x="9500" y="8843"/>
                  </a:lnTo>
                  <a:lnTo>
                    <a:pt x="9464" y="8839"/>
                  </a:lnTo>
                  <a:lnTo>
                    <a:pt x="9432" y="8832"/>
                  </a:lnTo>
                  <a:lnTo>
                    <a:pt x="9396" y="8821"/>
                  </a:lnTo>
                  <a:lnTo>
                    <a:pt x="9324" y="8792"/>
                  </a:lnTo>
                  <a:lnTo>
                    <a:pt x="9248" y="8756"/>
                  </a:lnTo>
                  <a:lnTo>
                    <a:pt x="9169" y="8705"/>
                  </a:lnTo>
                  <a:lnTo>
                    <a:pt x="9090" y="8651"/>
                  </a:lnTo>
                  <a:lnTo>
                    <a:pt x="9010" y="8582"/>
                  </a:lnTo>
                  <a:lnTo>
                    <a:pt x="8931" y="8510"/>
                  </a:lnTo>
                  <a:lnTo>
                    <a:pt x="8852" y="8423"/>
                  </a:lnTo>
                  <a:lnTo>
                    <a:pt x="8780" y="8336"/>
                  </a:lnTo>
                  <a:lnTo>
                    <a:pt x="8708" y="8238"/>
                  </a:lnTo>
                  <a:lnTo>
                    <a:pt x="8643" y="8136"/>
                  </a:lnTo>
                  <a:lnTo>
                    <a:pt x="8582" y="8024"/>
                  </a:lnTo>
                  <a:lnTo>
                    <a:pt x="8528" y="7908"/>
                  </a:lnTo>
                  <a:lnTo>
                    <a:pt x="8506" y="7850"/>
                  </a:lnTo>
                  <a:lnTo>
                    <a:pt x="8481" y="7788"/>
                  </a:lnTo>
                  <a:lnTo>
                    <a:pt x="8445" y="7665"/>
                  </a:lnTo>
                  <a:lnTo>
                    <a:pt x="8434" y="7705"/>
                  </a:lnTo>
                  <a:lnTo>
                    <a:pt x="8416" y="7738"/>
                  </a:lnTo>
                  <a:lnTo>
                    <a:pt x="8398" y="7759"/>
                  </a:lnTo>
                  <a:lnTo>
                    <a:pt x="8384" y="7767"/>
                  </a:lnTo>
                  <a:lnTo>
                    <a:pt x="8362" y="7759"/>
                  </a:lnTo>
                  <a:lnTo>
                    <a:pt x="8351" y="7745"/>
                  </a:lnTo>
                  <a:lnTo>
                    <a:pt x="8344" y="7730"/>
                  </a:lnTo>
                  <a:lnTo>
                    <a:pt x="8326" y="7698"/>
                  </a:lnTo>
                  <a:lnTo>
                    <a:pt x="8315" y="7647"/>
                  </a:lnTo>
                  <a:lnTo>
                    <a:pt x="8301" y="7589"/>
                  </a:lnTo>
                  <a:lnTo>
                    <a:pt x="8290" y="7520"/>
                  </a:lnTo>
                  <a:lnTo>
                    <a:pt x="8287" y="7444"/>
                  </a:lnTo>
                  <a:lnTo>
                    <a:pt x="8283" y="7361"/>
                  </a:lnTo>
                  <a:lnTo>
                    <a:pt x="8287" y="7288"/>
                  </a:lnTo>
                  <a:lnTo>
                    <a:pt x="8290" y="7219"/>
                  </a:lnTo>
                  <a:lnTo>
                    <a:pt x="8297" y="7158"/>
                  </a:lnTo>
                  <a:lnTo>
                    <a:pt x="8312" y="7100"/>
                  </a:lnTo>
                  <a:lnTo>
                    <a:pt x="8323" y="7053"/>
                  </a:lnTo>
                  <a:lnTo>
                    <a:pt x="8333" y="7013"/>
                  </a:lnTo>
                  <a:lnTo>
                    <a:pt x="8351" y="6984"/>
                  </a:lnTo>
                  <a:lnTo>
                    <a:pt x="8359" y="6973"/>
                  </a:lnTo>
                  <a:lnTo>
                    <a:pt x="8369" y="6969"/>
                  </a:lnTo>
                  <a:lnTo>
                    <a:pt x="8341" y="6937"/>
                  </a:lnTo>
                  <a:lnTo>
                    <a:pt x="8319" y="6908"/>
                  </a:lnTo>
                  <a:lnTo>
                    <a:pt x="8297" y="6871"/>
                  </a:lnTo>
                  <a:lnTo>
                    <a:pt x="8283" y="6835"/>
                  </a:lnTo>
                  <a:lnTo>
                    <a:pt x="8269" y="6799"/>
                  </a:lnTo>
                  <a:lnTo>
                    <a:pt x="8261" y="6755"/>
                  </a:lnTo>
                  <a:lnTo>
                    <a:pt x="8254" y="6719"/>
                  </a:lnTo>
                  <a:lnTo>
                    <a:pt x="8251" y="6676"/>
                  </a:lnTo>
                  <a:lnTo>
                    <a:pt x="8247" y="6639"/>
                  </a:lnTo>
                  <a:lnTo>
                    <a:pt x="8247" y="6592"/>
                  </a:lnTo>
                  <a:lnTo>
                    <a:pt x="8254" y="6505"/>
                  </a:lnTo>
                  <a:lnTo>
                    <a:pt x="8269" y="6422"/>
                  </a:lnTo>
                  <a:lnTo>
                    <a:pt x="8287" y="6339"/>
                  </a:lnTo>
                  <a:lnTo>
                    <a:pt x="8315" y="6255"/>
                  </a:lnTo>
                  <a:lnTo>
                    <a:pt x="8344" y="6179"/>
                  </a:lnTo>
                  <a:lnTo>
                    <a:pt x="8377" y="6107"/>
                  </a:lnTo>
                  <a:lnTo>
                    <a:pt x="8409" y="6045"/>
                  </a:lnTo>
                  <a:lnTo>
                    <a:pt x="8441" y="5991"/>
                  </a:lnTo>
                  <a:lnTo>
                    <a:pt x="8470" y="5947"/>
                  </a:lnTo>
                  <a:lnTo>
                    <a:pt x="8499" y="5915"/>
                  </a:lnTo>
                  <a:lnTo>
                    <a:pt x="8521" y="5900"/>
                  </a:lnTo>
                  <a:lnTo>
                    <a:pt x="8636" y="5842"/>
                  </a:lnTo>
                  <a:lnTo>
                    <a:pt x="8748" y="5795"/>
                  </a:lnTo>
                  <a:lnTo>
                    <a:pt x="8856" y="5755"/>
                  </a:lnTo>
                  <a:lnTo>
                    <a:pt x="8967" y="5726"/>
                  </a:lnTo>
                  <a:lnTo>
                    <a:pt x="9075" y="5701"/>
                  </a:lnTo>
                  <a:lnTo>
                    <a:pt x="9180" y="5683"/>
                  </a:lnTo>
                  <a:lnTo>
                    <a:pt x="9281" y="5672"/>
                  </a:lnTo>
                  <a:lnTo>
                    <a:pt x="9381" y="5668"/>
                  </a:lnTo>
                  <a:close/>
                  <a:moveTo>
                    <a:pt x="9425" y="4708"/>
                  </a:moveTo>
                  <a:lnTo>
                    <a:pt x="9242" y="4712"/>
                  </a:lnTo>
                  <a:lnTo>
                    <a:pt x="9059" y="4719"/>
                  </a:lnTo>
                  <a:lnTo>
                    <a:pt x="8880" y="4734"/>
                  </a:lnTo>
                  <a:lnTo>
                    <a:pt x="8700" y="4748"/>
                  </a:lnTo>
                  <a:lnTo>
                    <a:pt x="8524" y="4766"/>
                  </a:lnTo>
                  <a:lnTo>
                    <a:pt x="8349" y="4795"/>
                  </a:lnTo>
                  <a:lnTo>
                    <a:pt x="8173" y="4821"/>
                  </a:lnTo>
                  <a:lnTo>
                    <a:pt x="7997" y="4857"/>
                  </a:lnTo>
                  <a:lnTo>
                    <a:pt x="7828" y="4893"/>
                  </a:lnTo>
                  <a:lnTo>
                    <a:pt x="7660" y="4937"/>
                  </a:lnTo>
                  <a:lnTo>
                    <a:pt x="7491" y="4984"/>
                  </a:lnTo>
                  <a:lnTo>
                    <a:pt x="7323" y="5031"/>
                  </a:lnTo>
                  <a:lnTo>
                    <a:pt x="7157" y="5085"/>
                  </a:lnTo>
                  <a:lnTo>
                    <a:pt x="6996" y="5143"/>
                  </a:lnTo>
                  <a:lnTo>
                    <a:pt x="6831" y="5205"/>
                  </a:lnTo>
                  <a:lnTo>
                    <a:pt x="6673" y="5270"/>
                  </a:lnTo>
                  <a:lnTo>
                    <a:pt x="6515" y="5346"/>
                  </a:lnTo>
                  <a:lnTo>
                    <a:pt x="6361" y="5419"/>
                  </a:lnTo>
                  <a:lnTo>
                    <a:pt x="6207" y="5495"/>
                  </a:lnTo>
                  <a:lnTo>
                    <a:pt x="6056" y="5575"/>
                  </a:lnTo>
                  <a:lnTo>
                    <a:pt x="5905" y="5658"/>
                  </a:lnTo>
                  <a:lnTo>
                    <a:pt x="5762" y="5745"/>
                  </a:lnTo>
                  <a:lnTo>
                    <a:pt x="5618" y="5836"/>
                  </a:lnTo>
                  <a:lnTo>
                    <a:pt x="5475" y="5933"/>
                  </a:lnTo>
                  <a:lnTo>
                    <a:pt x="5335" y="6031"/>
                  </a:lnTo>
                  <a:lnTo>
                    <a:pt x="5199" y="6129"/>
                  </a:lnTo>
                  <a:lnTo>
                    <a:pt x="5059" y="6234"/>
                  </a:lnTo>
                  <a:lnTo>
                    <a:pt x="4930" y="6343"/>
                  </a:lnTo>
                  <a:lnTo>
                    <a:pt x="4800" y="6452"/>
                  </a:lnTo>
                  <a:lnTo>
                    <a:pt x="4671" y="6568"/>
                  </a:lnTo>
                  <a:lnTo>
                    <a:pt x="4549" y="6684"/>
                  </a:lnTo>
                  <a:lnTo>
                    <a:pt x="4427" y="6803"/>
                  </a:lnTo>
                  <a:lnTo>
                    <a:pt x="4309" y="6927"/>
                  </a:lnTo>
                  <a:lnTo>
                    <a:pt x="4194" y="7053"/>
                  </a:lnTo>
                  <a:lnTo>
                    <a:pt x="4079" y="7180"/>
                  </a:lnTo>
                  <a:lnTo>
                    <a:pt x="3972" y="7311"/>
                  </a:lnTo>
                  <a:lnTo>
                    <a:pt x="3864" y="7449"/>
                  </a:lnTo>
                  <a:lnTo>
                    <a:pt x="3760" y="7583"/>
                  </a:lnTo>
                  <a:lnTo>
                    <a:pt x="3663" y="7720"/>
                  </a:lnTo>
                  <a:lnTo>
                    <a:pt x="3563" y="7862"/>
                  </a:lnTo>
                  <a:lnTo>
                    <a:pt x="3469" y="8007"/>
                  </a:lnTo>
                  <a:lnTo>
                    <a:pt x="3380" y="8152"/>
                  </a:lnTo>
                  <a:lnTo>
                    <a:pt x="3294" y="8300"/>
                  </a:lnTo>
                  <a:lnTo>
                    <a:pt x="3207" y="8453"/>
                  </a:lnTo>
                  <a:lnTo>
                    <a:pt x="3128" y="8601"/>
                  </a:lnTo>
                  <a:lnTo>
                    <a:pt x="3053" y="8761"/>
                  </a:lnTo>
                  <a:lnTo>
                    <a:pt x="2978" y="8913"/>
                  </a:lnTo>
                  <a:lnTo>
                    <a:pt x="2910" y="9076"/>
                  </a:lnTo>
                  <a:lnTo>
                    <a:pt x="2845" y="9236"/>
                  </a:lnTo>
                  <a:lnTo>
                    <a:pt x="2784" y="9399"/>
                  </a:lnTo>
                  <a:lnTo>
                    <a:pt x="2727" y="9565"/>
                  </a:lnTo>
                  <a:lnTo>
                    <a:pt x="2673" y="9729"/>
                  </a:lnTo>
                  <a:lnTo>
                    <a:pt x="2580" y="10069"/>
                  </a:lnTo>
                  <a:lnTo>
                    <a:pt x="2537" y="10243"/>
                  </a:lnTo>
                  <a:lnTo>
                    <a:pt x="2501" y="10417"/>
                  </a:lnTo>
                  <a:lnTo>
                    <a:pt x="2465" y="10588"/>
                  </a:lnTo>
                  <a:lnTo>
                    <a:pt x="2440" y="10765"/>
                  </a:lnTo>
                  <a:lnTo>
                    <a:pt x="2411" y="10943"/>
                  </a:lnTo>
                  <a:lnTo>
                    <a:pt x="2393" y="11124"/>
                  </a:lnTo>
                  <a:lnTo>
                    <a:pt x="2379" y="11302"/>
                  </a:lnTo>
                  <a:lnTo>
                    <a:pt x="2364" y="11487"/>
                  </a:lnTo>
                  <a:lnTo>
                    <a:pt x="2357" y="11668"/>
                  </a:lnTo>
                  <a:lnTo>
                    <a:pt x="2354" y="11853"/>
                  </a:lnTo>
                  <a:lnTo>
                    <a:pt x="2357" y="12038"/>
                  </a:lnTo>
                  <a:lnTo>
                    <a:pt x="2364" y="12219"/>
                  </a:lnTo>
                  <a:lnTo>
                    <a:pt x="2379" y="12400"/>
                  </a:lnTo>
                  <a:lnTo>
                    <a:pt x="2393" y="12581"/>
                  </a:lnTo>
                  <a:lnTo>
                    <a:pt x="2411" y="12759"/>
                  </a:lnTo>
                  <a:lnTo>
                    <a:pt x="2440" y="12937"/>
                  </a:lnTo>
                  <a:lnTo>
                    <a:pt x="2465" y="13114"/>
                  </a:lnTo>
                  <a:lnTo>
                    <a:pt x="2537" y="13462"/>
                  </a:lnTo>
                  <a:lnTo>
                    <a:pt x="2580" y="13636"/>
                  </a:lnTo>
                  <a:lnTo>
                    <a:pt x="2626" y="13803"/>
                  </a:lnTo>
                  <a:lnTo>
                    <a:pt x="2673" y="13973"/>
                  </a:lnTo>
                  <a:lnTo>
                    <a:pt x="2727" y="14140"/>
                  </a:lnTo>
                  <a:lnTo>
                    <a:pt x="2784" y="14303"/>
                  </a:lnTo>
                  <a:lnTo>
                    <a:pt x="2845" y="14466"/>
                  </a:lnTo>
                  <a:lnTo>
                    <a:pt x="2910" y="14629"/>
                  </a:lnTo>
                  <a:lnTo>
                    <a:pt x="2978" y="14785"/>
                  </a:lnTo>
                  <a:lnTo>
                    <a:pt x="3053" y="14945"/>
                  </a:lnTo>
                  <a:lnTo>
                    <a:pt x="3128" y="15097"/>
                  </a:lnTo>
                  <a:lnTo>
                    <a:pt x="3207" y="15253"/>
                  </a:lnTo>
                  <a:lnTo>
                    <a:pt x="3294" y="15402"/>
                  </a:lnTo>
                  <a:lnTo>
                    <a:pt x="3380" y="15554"/>
                  </a:lnTo>
                  <a:lnTo>
                    <a:pt x="3469" y="15699"/>
                  </a:lnTo>
                  <a:lnTo>
                    <a:pt x="3563" y="15840"/>
                  </a:lnTo>
                  <a:lnTo>
                    <a:pt x="3663" y="15985"/>
                  </a:lnTo>
                  <a:lnTo>
                    <a:pt x="3760" y="16123"/>
                  </a:lnTo>
                  <a:lnTo>
                    <a:pt x="3864" y="16257"/>
                  </a:lnTo>
                  <a:lnTo>
                    <a:pt x="3972" y="16391"/>
                  </a:lnTo>
                  <a:lnTo>
                    <a:pt x="4079" y="16522"/>
                  </a:lnTo>
                  <a:lnTo>
                    <a:pt x="4194" y="16648"/>
                  </a:lnTo>
                  <a:lnTo>
                    <a:pt x="4309" y="16775"/>
                  </a:lnTo>
                  <a:lnTo>
                    <a:pt x="4427" y="16899"/>
                  </a:lnTo>
                  <a:lnTo>
                    <a:pt x="4549" y="17018"/>
                  </a:lnTo>
                  <a:lnTo>
                    <a:pt x="4671" y="17134"/>
                  </a:lnTo>
                  <a:lnTo>
                    <a:pt x="4800" y="17250"/>
                  </a:lnTo>
                  <a:lnTo>
                    <a:pt x="4930" y="17359"/>
                  </a:lnTo>
                  <a:lnTo>
                    <a:pt x="5059" y="17468"/>
                  </a:lnTo>
                  <a:lnTo>
                    <a:pt x="5199" y="17569"/>
                  </a:lnTo>
                  <a:lnTo>
                    <a:pt x="5335" y="17674"/>
                  </a:lnTo>
                  <a:lnTo>
                    <a:pt x="5475" y="17769"/>
                  </a:lnTo>
                  <a:lnTo>
                    <a:pt x="5618" y="17866"/>
                  </a:lnTo>
                  <a:lnTo>
                    <a:pt x="5762" y="17953"/>
                  </a:lnTo>
                  <a:lnTo>
                    <a:pt x="5905" y="18044"/>
                  </a:lnTo>
                  <a:lnTo>
                    <a:pt x="6056" y="18127"/>
                  </a:lnTo>
                  <a:lnTo>
                    <a:pt x="6207" y="18211"/>
                  </a:lnTo>
                  <a:lnTo>
                    <a:pt x="6361" y="18287"/>
                  </a:lnTo>
                  <a:lnTo>
                    <a:pt x="6515" y="18359"/>
                  </a:lnTo>
                  <a:lnTo>
                    <a:pt x="6673" y="18428"/>
                  </a:lnTo>
                  <a:lnTo>
                    <a:pt x="6831" y="18494"/>
                  </a:lnTo>
                  <a:lnTo>
                    <a:pt x="6996" y="18559"/>
                  </a:lnTo>
                  <a:lnTo>
                    <a:pt x="7157" y="18617"/>
                  </a:lnTo>
                  <a:lnTo>
                    <a:pt x="7323" y="18671"/>
                  </a:lnTo>
                  <a:lnTo>
                    <a:pt x="7491" y="18722"/>
                  </a:lnTo>
                  <a:lnTo>
                    <a:pt x="7660" y="18769"/>
                  </a:lnTo>
                  <a:lnTo>
                    <a:pt x="7828" y="18809"/>
                  </a:lnTo>
                  <a:lnTo>
                    <a:pt x="7997" y="18849"/>
                  </a:lnTo>
                  <a:lnTo>
                    <a:pt x="8173" y="18878"/>
                  </a:lnTo>
                  <a:lnTo>
                    <a:pt x="8349" y="18910"/>
                  </a:lnTo>
                  <a:lnTo>
                    <a:pt x="8524" y="18932"/>
                  </a:lnTo>
                  <a:lnTo>
                    <a:pt x="8700" y="18957"/>
                  </a:lnTo>
                  <a:lnTo>
                    <a:pt x="8880" y="18972"/>
                  </a:lnTo>
                  <a:lnTo>
                    <a:pt x="9059" y="18983"/>
                  </a:lnTo>
                  <a:lnTo>
                    <a:pt x="9242" y="18990"/>
                  </a:lnTo>
                  <a:lnTo>
                    <a:pt x="9604" y="18990"/>
                  </a:lnTo>
                  <a:lnTo>
                    <a:pt x="9787" y="18983"/>
                  </a:lnTo>
                  <a:lnTo>
                    <a:pt x="9967" y="18972"/>
                  </a:lnTo>
                  <a:lnTo>
                    <a:pt x="10142" y="18957"/>
                  </a:lnTo>
                  <a:lnTo>
                    <a:pt x="10318" y="18932"/>
                  </a:lnTo>
                  <a:lnTo>
                    <a:pt x="10498" y="18910"/>
                  </a:lnTo>
                  <a:lnTo>
                    <a:pt x="10670" y="18878"/>
                  </a:lnTo>
                  <a:lnTo>
                    <a:pt x="10846" y="18849"/>
                  </a:lnTo>
                  <a:lnTo>
                    <a:pt x="11018" y="18809"/>
                  </a:lnTo>
                  <a:lnTo>
                    <a:pt x="11183" y="18769"/>
                  </a:lnTo>
                  <a:lnTo>
                    <a:pt x="11355" y="18722"/>
                  </a:lnTo>
                  <a:lnTo>
                    <a:pt x="11520" y="18671"/>
                  </a:lnTo>
                  <a:lnTo>
                    <a:pt x="11689" y="18617"/>
                  </a:lnTo>
                  <a:lnTo>
                    <a:pt x="11850" y="18559"/>
                  </a:lnTo>
                  <a:lnTo>
                    <a:pt x="12012" y="18494"/>
                  </a:lnTo>
                  <a:lnTo>
                    <a:pt x="12173" y="18428"/>
                  </a:lnTo>
                  <a:lnTo>
                    <a:pt x="12327" y="18359"/>
                  </a:lnTo>
                  <a:lnTo>
                    <a:pt x="12485" y="18287"/>
                  </a:lnTo>
                  <a:lnTo>
                    <a:pt x="12636" y="18211"/>
                  </a:lnTo>
                  <a:lnTo>
                    <a:pt x="12790" y="18127"/>
                  </a:lnTo>
                  <a:lnTo>
                    <a:pt x="12937" y="18044"/>
                  </a:lnTo>
                  <a:lnTo>
                    <a:pt x="13081" y="17953"/>
                  </a:lnTo>
                  <a:lnTo>
                    <a:pt x="13228" y="17866"/>
                  </a:lnTo>
                  <a:lnTo>
                    <a:pt x="13371" y="17769"/>
                  </a:lnTo>
                  <a:lnTo>
                    <a:pt x="13508" y="17674"/>
                  </a:lnTo>
                  <a:lnTo>
                    <a:pt x="13648" y="17569"/>
                  </a:lnTo>
                  <a:lnTo>
                    <a:pt x="13784" y="17468"/>
                  </a:lnTo>
                  <a:lnTo>
                    <a:pt x="13913" y="17359"/>
                  </a:lnTo>
                  <a:lnTo>
                    <a:pt x="14042" y="17250"/>
                  </a:lnTo>
                  <a:lnTo>
                    <a:pt x="14171" y="17134"/>
                  </a:lnTo>
                  <a:lnTo>
                    <a:pt x="14293" y="17018"/>
                  </a:lnTo>
                  <a:lnTo>
                    <a:pt x="14415" y="16899"/>
                  </a:lnTo>
                  <a:lnTo>
                    <a:pt x="14534" y="16775"/>
                  </a:lnTo>
                  <a:lnTo>
                    <a:pt x="14652" y="16648"/>
                  </a:lnTo>
                  <a:lnTo>
                    <a:pt x="14763" y="16522"/>
                  </a:lnTo>
                  <a:lnTo>
                    <a:pt x="14875" y="16391"/>
                  </a:lnTo>
                  <a:lnTo>
                    <a:pt x="15083" y="16123"/>
                  </a:lnTo>
                  <a:lnTo>
                    <a:pt x="15183" y="15985"/>
                  </a:lnTo>
                  <a:lnTo>
                    <a:pt x="15280" y="15840"/>
                  </a:lnTo>
                  <a:lnTo>
                    <a:pt x="15373" y="15699"/>
                  </a:lnTo>
                  <a:lnTo>
                    <a:pt x="15463" y="15554"/>
                  </a:lnTo>
                  <a:lnTo>
                    <a:pt x="15553" y="15402"/>
                  </a:lnTo>
                  <a:lnTo>
                    <a:pt x="15635" y="15253"/>
                  </a:lnTo>
                  <a:lnTo>
                    <a:pt x="15714" y="15097"/>
                  </a:lnTo>
                  <a:lnTo>
                    <a:pt x="15793" y="14945"/>
                  </a:lnTo>
                  <a:lnTo>
                    <a:pt x="15865" y="14785"/>
                  </a:lnTo>
                  <a:lnTo>
                    <a:pt x="15933" y="14629"/>
                  </a:lnTo>
                  <a:lnTo>
                    <a:pt x="15998" y="14466"/>
                  </a:lnTo>
                  <a:lnTo>
                    <a:pt x="16059" y="14303"/>
                  </a:lnTo>
                  <a:lnTo>
                    <a:pt x="16116" y="14140"/>
                  </a:lnTo>
                  <a:lnTo>
                    <a:pt x="16170" y="13973"/>
                  </a:lnTo>
                  <a:lnTo>
                    <a:pt x="16224" y="13803"/>
                  </a:lnTo>
                  <a:lnTo>
                    <a:pt x="16267" y="13636"/>
                  </a:lnTo>
                  <a:lnTo>
                    <a:pt x="16306" y="13462"/>
                  </a:lnTo>
                  <a:lnTo>
                    <a:pt x="16346" y="13288"/>
                  </a:lnTo>
                  <a:lnTo>
                    <a:pt x="16378" y="13114"/>
                  </a:lnTo>
                  <a:lnTo>
                    <a:pt x="16410" y="12937"/>
                  </a:lnTo>
                  <a:lnTo>
                    <a:pt x="16432" y="12759"/>
                  </a:lnTo>
                  <a:lnTo>
                    <a:pt x="16450" y="12581"/>
                  </a:lnTo>
                  <a:lnTo>
                    <a:pt x="16471" y="12400"/>
                  </a:lnTo>
                  <a:lnTo>
                    <a:pt x="16482" y="12219"/>
                  </a:lnTo>
                  <a:lnTo>
                    <a:pt x="16486" y="12038"/>
                  </a:lnTo>
                  <a:lnTo>
                    <a:pt x="16489" y="11853"/>
                  </a:lnTo>
                  <a:lnTo>
                    <a:pt x="16486" y="11668"/>
                  </a:lnTo>
                  <a:lnTo>
                    <a:pt x="16482" y="11487"/>
                  </a:lnTo>
                  <a:lnTo>
                    <a:pt x="16471" y="11302"/>
                  </a:lnTo>
                  <a:lnTo>
                    <a:pt x="16450" y="11124"/>
                  </a:lnTo>
                  <a:lnTo>
                    <a:pt x="16432" y="10943"/>
                  </a:lnTo>
                  <a:lnTo>
                    <a:pt x="16410" y="10765"/>
                  </a:lnTo>
                  <a:lnTo>
                    <a:pt x="16378" y="10588"/>
                  </a:lnTo>
                  <a:lnTo>
                    <a:pt x="16346" y="10417"/>
                  </a:lnTo>
                  <a:lnTo>
                    <a:pt x="16306" y="10243"/>
                  </a:lnTo>
                  <a:lnTo>
                    <a:pt x="16267" y="10069"/>
                  </a:lnTo>
                  <a:lnTo>
                    <a:pt x="16224" y="9899"/>
                  </a:lnTo>
                  <a:lnTo>
                    <a:pt x="16170" y="9729"/>
                  </a:lnTo>
                  <a:lnTo>
                    <a:pt x="16116" y="9565"/>
                  </a:lnTo>
                  <a:lnTo>
                    <a:pt x="16059" y="9399"/>
                  </a:lnTo>
                  <a:lnTo>
                    <a:pt x="15998" y="9236"/>
                  </a:lnTo>
                  <a:lnTo>
                    <a:pt x="15933" y="9076"/>
                  </a:lnTo>
                  <a:lnTo>
                    <a:pt x="15865" y="8913"/>
                  </a:lnTo>
                  <a:lnTo>
                    <a:pt x="15793" y="8761"/>
                  </a:lnTo>
                  <a:lnTo>
                    <a:pt x="15714" y="8601"/>
                  </a:lnTo>
                  <a:lnTo>
                    <a:pt x="15635" y="8453"/>
                  </a:lnTo>
                  <a:lnTo>
                    <a:pt x="15553" y="8300"/>
                  </a:lnTo>
                  <a:lnTo>
                    <a:pt x="15463" y="8152"/>
                  </a:lnTo>
                  <a:lnTo>
                    <a:pt x="15373" y="8007"/>
                  </a:lnTo>
                  <a:lnTo>
                    <a:pt x="15280" y="7862"/>
                  </a:lnTo>
                  <a:lnTo>
                    <a:pt x="15183" y="7720"/>
                  </a:lnTo>
                  <a:lnTo>
                    <a:pt x="15083" y="7583"/>
                  </a:lnTo>
                  <a:lnTo>
                    <a:pt x="14979" y="7449"/>
                  </a:lnTo>
                  <a:lnTo>
                    <a:pt x="14875" y="7311"/>
                  </a:lnTo>
                  <a:lnTo>
                    <a:pt x="14763" y="7180"/>
                  </a:lnTo>
                  <a:lnTo>
                    <a:pt x="14652" y="7053"/>
                  </a:lnTo>
                  <a:lnTo>
                    <a:pt x="14534" y="6927"/>
                  </a:lnTo>
                  <a:lnTo>
                    <a:pt x="14415" y="6803"/>
                  </a:lnTo>
                  <a:lnTo>
                    <a:pt x="14293" y="6684"/>
                  </a:lnTo>
                  <a:lnTo>
                    <a:pt x="14171" y="6568"/>
                  </a:lnTo>
                  <a:lnTo>
                    <a:pt x="14042" y="6452"/>
                  </a:lnTo>
                  <a:lnTo>
                    <a:pt x="13913" y="6343"/>
                  </a:lnTo>
                  <a:lnTo>
                    <a:pt x="13784" y="6234"/>
                  </a:lnTo>
                  <a:lnTo>
                    <a:pt x="13648" y="6129"/>
                  </a:lnTo>
                  <a:lnTo>
                    <a:pt x="13508" y="6031"/>
                  </a:lnTo>
                  <a:lnTo>
                    <a:pt x="13371" y="5933"/>
                  </a:lnTo>
                  <a:lnTo>
                    <a:pt x="13228" y="5836"/>
                  </a:lnTo>
                  <a:lnTo>
                    <a:pt x="13081" y="5745"/>
                  </a:lnTo>
                  <a:lnTo>
                    <a:pt x="12937" y="5658"/>
                  </a:lnTo>
                  <a:lnTo>
                    <a:pt x="12790" y="5575"/>
                  </a:lnTo>
                  <a:lnTo>
                    <a:pt x="12636" y="5495"/>
                  </a:lnTo>
                  <a:lnTo>
                    <a:pt x="12485" y="5419"/>
                  </a:lnTo>
                  <a:lnTo>
                    <a:pt x="12327" y="5346"/>
                  </a:lnTo>
                  <a:lnTo>
                    <a:pt x="12173" y="5270"/>
                  </a:lnTo>
                  <a:lnTo>
                    <a:pt x="12012" y="5205"/>
                  </a:lnTo>
                  <a:lnTo>
                    <a:pt x="11850" y="5143"/>
                  </a:lnTo>
                  <a:lnTo>
                    <a:pt x="11689" y="5085"/>
                  </a:lnTo>
                  <a:lnTo>
                    <a:pt x="11520" y="5031"/>
                  </a:lnTo>
                  <a:lnTo>
                    <a:pt x="11355" y="4984"/>
                  </a:lnTo>
                  <a:lnTo>
                    <a:pt x="11183" y="4937"/>
                  </a:lnTo>
                  <a:lnTo>
                    <a:pt x="11018" y="4893"/>
                  </a:lnTo>
                  <a:lnTo>
                    <a:pt x="10846" y="4857"/>
                  </a:lnTo>
                  <a:lnTo>
                    <a:pt x="10670" y="4821"/>
                  </a:lnTo>
                  <a:lnTo>
                    <a:pt x="10498" y="4795"/>
                  </a:lnTo>
                  <a:lnTo>
                    <a:pt x="10318" y="4766"/>
                  </a:lnTo>
                  <a:lnTo>
                    <a:pt x="10142" y="4748"/>
                  </a:lnTo>
                  <a:lnTo>
                    <a:pt x="9967" y="4734"/>
                  </a:lnTo>
                  <a:lnTo>
                    <a:pt x="9787" y="4719"/>
                  </a:lnTo>
                  <a:lnTo>
                    <a:pt x="9604" y="4712"/>
                  </a:lnTo>
                  <a:lnTo>
                    <a:pt x="9425" y="4708"/>
                  </a:lnTo>
                  <a:close/>
                  <a:moveTo>
                    <a:pt x="7262" y="2566"/>
                  </a:moveTo>
                  <a:lnTo>
                    <a:pt x="7796" y="3574"/>
                  </a:lnTo>
                  <a:lnTo>
                    <a:pt x="7993" y="3537"/>
                  </a:lnTo>
                  <a:lnTo>
                    <a:pt x="8194" y="3505"/>
                  </a:lnTo>
                  <a:lnTo>
                    <a:pt x="8395" y="3476"/>
                  </a:lnTo>
                  <a:lnTo>
                    <a:pt x="8596" y="3454"/>
                  </a:lnTo>
                  <a:lnTo>
                    <a:pt x="8804" y="3436"/>
                  </a:lnTo>
                  <a:lnTo>
                    <a:pt x="9009" y="3421"/>
                  </a:lnTo>
                  <a:lnTo>
                    <a:pt x="9213" y="3414"/>
                  </a:lnTo>
                  <a:lnTo>
                    <a:pt x="9425" y="3410"/>
                  </a:lnTo>
                  <a:lnTo>
                    <a:pt x="9576" y="3414"/>
                  </a:lnTo>
                  <a:lnTo>
                    <a:pt x="9730" y="3418"/>
                  </a:lnTo>
                  <a:lnTo>
                    <a:pt x="9881" y="3429"/>
                  </a:lnTo>
                  <a:lnTo>
                    <a:pt x="10035" y="3436"/>
                  </a:lnTo>
                  <a:lnTo>
                    <a:pt x="10185" y="3450"/>
                  </a:lnTo>
                  <a:lnTo>
                    <a:pt x="10336" y="3465"/>
                  </a:lnTo>
                  <a:lnTo>
                    <a:pt x="10483" y="3479"/>
                  </a:lnTo>
                  <a:lnTo>
                    <a:pt x="10630" y="3505"/>
                  </a:lnTo>
                  <a:lnTo>
                    <a:pt x="10781" y="3526"/>
                  </a:lnTo>
                  <a:lnTo>
                    <a:pt x="10928" y="3552"/>
                  </a:lnTo>
                  <a:lnTo>
                    <a:pt x="11075" y="3581"/>
                  </a:lnTo>
                  <a:lnTo>
                    <a:pt x="11219" y="3610"/>
                  </a:lnTo>
                  <a:lnTo>
                    <a:pt x="11362" y="3646"/>
                  </a:lnTo>
                  <a:lnTo>
                    <a:pt x="11506" y="3682"/>
                  </a:lnTo>
                  <a:lnTo>
                    <a:pt x="11649" y="3719"/>
                  </a:lnTo>
                  <a:lnTo>
                    <a:pt x="11789" y="3762"/>
                  </a:lnTo>
                  <a:lnTo>
                    <a:pt x="12381" y="2783"/>
                  </a:lnTo>
                  <a:lnTo>
                    <a:pt x="14559" y="3809"/>
                  </a:lnTo>
                  <a:lnTo>
                    <a:pt x="14186" y="4929"/>
                  </a:lnTo>
                  <a:lnTo>
                    <a:pt x="14390" y="5074"/>
                  </a:lnTo>
                  <a:lnTo>
                    <a:pt x="14588" y="5230"/>
                  </a:lnTo>
                  <a:lnTo>
                    <a:pt x="14781" y="5386"/>
                  </a:lnTo>
                  <a:lnTo>
                    <a:pt x="14968" y="5553"/>
                  </a:lnTo>
                  <a:lnTo>
                    <a:pt x="15151" y="5723"/>
                  </a:lnTo>
                  <a:lnTo>
                    <a:pt x="15330" y="5894"/>
                  </a:lnTo>
                  <a:lnTo>
                    <a:pt x="15502" y="6075"/>
                  </a:lnTo>
                  <a:lnTo>
                    <a:pt x="15671" y="6260"/>
                  </a:lnTo>
                  <a:lnTo>
                    <a:pt x="15833" y="6452"/>
                  </a:lnTo>
                  <a:lnTo>
                    <a:pt x="15990" y="6651"/>
                  </a:lnTo>
                  <a:lnTo>
                    <a:pt x="16141" y="6850"/>
                  </a:lnTo>
                  <a:lnTo>
                    <a:pt x="16288" y="7053"/>
                  </a:lnTo>
                  <a:lnTo>
                    <a:pt x="16428" y="7264"/>
                  </a:lnTo>
                  <a:lnTo>
                    <a:pt x="16557" y="7478"/>
                  </a:lnTo>
                  <a:lnTo>
                    <a:pt x="16686" y="7695"/>
                  </a:lnTo>
                  <a:lnTo>
                    <a:pt x="16805" y="7916"/>
                  </a:lnTo>
                  <a:lnTo>
                    <a:pt x="18021" y="7619"/>
                  </a:lnTo>
                  <a:lnTo>
                    <a:pt x="18846" y="9899"/>
                  </a:lnTo>
                  <a:lnTo>
                    <a:pt x="17662" y="10497"/>
                  </a:lnTo>
                  <a:lnTo>
                    <a:pt x="17691" y="10664"/>
                  </a:lnTo>
                  <a:lnTo>
                    <a:pt x="17713" y="10827"/>
                  </a:lnTo>
                  <a:lnTo>
                    <a:pt x="17730" y="10997"/>
                  </a:lnTo>
                  <a:lnTo>
                    <a:pt x="17748" y="11168"/>
                  </a:lnTo>
                  <a:lnTo>
                    <a:pt x="17759" y="11334"/>
                  </a:lnTo>
                  <a:lnTo>
                    <a:pt x="17766" y="11505"/>
                  </a:lnTo>
                  <a:lnTo>
                    <a:pt x="17773" y="11679"/>
                  </a:lnTo>
                  <a:lnTo>
                    <a:pt x="17773" y="12012"/>
                  </a:lnTo>
                  <a:lnTo>
                    <a:pt x="17770" y="12172"/>
                  </a:lnTo>
                  <a:lnTo>
                    <a:pt x="17763" y="12328"/>
                  </a:lnTo>
                  <a:lnTo>
                    <a:pt x="17752" y="12491"/>
                  </a:lnTo>
                  <a:lnTo>
                    <a:pt x="17734" y="12650"/>
                  </a:lnTo>
                  <a:lnTo>
                    <a:pt x="17720" y="12802"/>
                  </a:lnTo>
                  <a:lnTo>
                    <a:pt x="17702" y="12962"/>
                  </a:lnTo>
                  <a:lnTo>
                    <a:pt x="17684" y="13114"/>
                  </a:lnTo>
                  <a:lnTo>
                    <a:pt x="17655" y="13270"/>
                  </a:lnTo>
                  <a:lnTo>
                    <a:pt x="17630" y="13422"/>
                  </a:lnTo>
                  <a:lnTo>
                    <a:pt x="17598" y="13575"/>
                  </a:lnTo>
                  <a:lnTo>
                    <a:pt x="17565" y="13727"/>
                  </a:lnTo>
                  <a:lnTo>
                    <a:pt x="17530" y="13879"/>
                  </a:lnTo>
                  <a:lnTo>
                    <a:pt x="17490" y="14024"/>
                  </a:lnTo>
                  <a:lnTo>
                    <a:pt x="17454" y="14173"/>
                  </a:lnTo>
                  <a:lnTo>
                    <a:pt x="17408" y="14321"/>
                  </a:lnTo>
                  <a:lnTo>
                    <a:pt x="18624" y="15072"/>
                  </a:lnTo>
                  <a:lnTo>
                    <a:pt x="17612" y="17268"/>
                  </a:lnTo>
                  <a:lnTo>
                    <a:pt x="16188" y="16790"/>
                  </a:lnTo>
                  <a:lnTo>
                    <a:pt x="16051" y="16978"/>
                  </a:lnTo>
                  <a:lnTo>
                    <a:pt x="15911" y="17160"/>
                  </a:lnTo>
                  <a:lnTo>
                    <a:pt x="15761" y="17334"/>
                  </a:lnTo>
                  <a:lnTo>
                    <a:pt x="15614" y="17508"/>
                  </a:lnTo>
                  <a:lnTo>
                    <a:pt x="15456" y="17678"/>
                  </a:lnTo>
                  <a:lnTo>
                    <a:pt x="15298" y="17845"/>
                  </a:lnTo>
                  <a:lnTo>
                    <a:pt x="15133" y="18001"/>
                  </a:lnTo>
                  <a:lnTo>
                    <a:pt x="14961" y="18160"/>
                  </a:lnTo>
                  <a:lnTo>
                    <a:pt x="14789" y="18309"/>
                  </a:lnTo>
                  <a:lnTo>
                    <a:pt x="14609" y="18457"/>
                  </a:lnTo>
                  <a:lnTo>
                    <a:pt x="14430" y="18599"/>
                  </a:lnTo>
                  <a:lnTo>
                    <a:pt x="14243" y="18733"/>
                  </a:lnTo>
                  <a:lnTo>
                    <a:pt x="14057" y="18867"/>
                  </a:lnTo>
                  <a:lnTo>
                    <a:pt x="13863" y="18990"/>
                  </a:lnTo>
                  <a:lnTo>
                    <a:pt x="13669" y="19113"/>
                  </a:lnTo>
                  <a:lnTo>
                    <a:pt x="13472" y="19229"/>
                  </a:lnTo>
                  <a:lnTo>
                    <a:pt x="13838" y="20770"/>
                  </a:lnTo>
                  <a:lnTo>
                    <a:pt x="11581" y="21600"/>
                  </a:lnTo>
                  <a:lnTo>
                    <a:pt x="10867" y="20161"/>
                  </a:lnTo>
                  <a:lnTo>
                    <a:pt x="10691" y="20190"/>
                  </a:lnTo>
                  <a:lnTo>
                    <a:pt x="10512" y="20215"/>
                  </a:lnTo>
                  <a:lnTo>
                    <a:pt x="10336" y="20237"/>
                  </a:lnTo>
                  <a:lnTo>
                    <a:pt x="10157" y="20259"/>
                  </a:lnTo>
                  <a:lnTo>
                    <a:pt x="9974" y="20270"/>
                  </a:lnTo>
                  <a:lnTo>
                    <a:pt x="9791" y="20281"/>
                  </a:lnTo>
                  <a:lnTo>
                    <a:pt x="9608" y="20288"/>
                  </a:lnTo>
                  <a:lnTo>
                    <a:pt x="9425" y="20288"/>
                  </a:lnTo>
                  <a:lnTo>
                    <a:pt x="9152" y="20284"/>
                  </a:lnTo>
                  <a:lnTo>
                    <a:pt x="8883" y="20273"/>
                  </a:lnTo>
                  <a:lnTo>
                    <a:pt x="8621" y="20252"/>
                  </a:lnTo>
                  <a:lnTo>
                    <a:pt x="8356" y="20223"/>
                  </a:lnTo>
                  <a:lnTo>
                    <a:pt x="8094" y="20186"/>
                  </a:lnTo>
                  <a:lnTo>
                    <a:pt x="7836" y="20139"/>
                  </a:lnTo>
                  <a:lnTo>
                    <a:pt x="7581" y="20085"/>
                  </a:lnTo>
                  <a:lnTo>
                    <a:pt x="7326" y="20023"/>
                  </a:lnTo>
                  <a:lnTo>
                    <a:pt x="6461" y="21379"/>
                  </a:lnTo>
                  <a:lnTo>
                    <a:pt x="4287" y="20357"/>
                  </a:lnTo>
                  <a:lnTo>
                    <a:pt x="4743" y="18838"/>
                  </a:lnTo>
                  <a:lnTo>
                    <a:pt x="4560" y="18711"/>
                  </a:lnTo>
                  <a:lnTo>
                    <a:pt x="4377" y="18570"/>
                  </a:lnTo>
                  <a:lnTo>
                    <a:pt x="4201" y="18432"/>
                  </a:lnTo>
                  <a:lnTo>
                    <a:pt x="4029" y="18291"/>
                  </a:lnTo>
                  <a:lnTo>
                    <a:pt x="3692" y="17986"/>
                  </a:lnTo>
                  <a:lnTo>
                    <a:pt x="3530" y="17827"/>
                  </a:lnTo>
                  <a:lnTo>
                    <a:pt x="3376" y="17667"/>
                  </a:lnTo>
                  <a:lnTo>
                    <a:pt x="3222" y="17497"/>
                  </a:lnTo>
                  <a:lnTo>
                    <a:pt x="3075" y="17326"/>
                  </a:lnTo>
                  <a:lnTo>
                    <a:pt x="2931" y="17156"/>
                  </a:lnTo>
                  <a:lnTo>
                    <a:pt x="2788" y="16975"/>
                  </a:lnTo>
                  <a:lnTo>
                    <a:pt x="2655" y="16793"/>
                  </a:lnTo>
                  <a:lnTo>
                    <a:pt x="2526" y="16609"/>
                  </a:lnTo>
                  <a:lnTo>
                    <a:pt x="2400" y="16416"/>
                  </a:lnTo>
                  <a:lnTo>
                    <a:pt x="2282" y="16221"/>
                  </a:lnTo>
                  <a:lnTo>
                    <a:pt x="825" y="16543"/>
                  </a:lnTo>
                  <a:lnTo>
                    <a:pt x="0" y="14267"/>
                  </a:lnTo>
                  <a:lnTo>
                    <a:pt x="1249" y="13593"/>
                  </a:lnTo>
                  <a:lnTo>
                    <a:pt x="1205" y="13379"/>
                  </a:lnTo>
                  <a:lnTo>
                    <a:pt x="1173" y="13165"/>
                  </a:lnTo>
                  <a:lnTo>
                    <a:pt x="1141" y="12951"/>
                  </a:lnTo>
                  <a:lnTo>
                    <a:pt x="1116" y="12734"/>
                  </a:lnTo>
                  <a:lnTo>
                    <a:pt x="1098" y="12512"/>
                  </a:lnTo>
                  <a:lnTo>
                    <a:pt x="1080" y="12295"/>
                  </a:lnTo>
                  <a:lnTo>
                    <a:pt x="1073" y="12074"/>
                  </a:lnTo>
                  <a:lnTo>
                    <a:pt x="1069" y="11853"/>
                  </a:lnTo>
                  <a:lnTo>
                    <a:pt x="1073" y="11592"/>
                  </a:lnTo>
                  <a:lnTo>
                    <a:pt x="1083" y="11327"/>
                  </a:lnTo>
                  <a:lnTo>
                    <a:pt x="1109" y="11066"/>
                  </a:lnTo>
                  <a:lnTo>
                    <a:pt x="1134" y="10812"/>
                  </a:lnTo>
                  <a:lnTo>
                    <a:pt x="1170" y="10555"/>
                  </a:lnTo>
                  <a:lnTo>
                    <a:pt x="1213" y="10305"/>
                  </a:lnTo>
                  <a:lnTo>
                    <a:pt x="1263" y="10055"/>
                  </a:lnTo>
                  <a:lnTo>
                    <a:pt x="1320" y="9808"/>
                  </a:lnTo>
                  <a:lnTo>
                    <a:pt x="219" y="9094"/>
                  </a:lnTo>
                  <a:lnTo>
                    <a:pt x="1234" y="6898"/>
                  </a:lnTo>
                  <a:lnTo>
                    <a:pt x="2422" y="7256"/>
                  </a:lnTo>
                  <a:lnTo>
                    <a:pt x="2562" y="7050"/>
                  </a:lnTo>
                  <a:lnTo>
                    <a:pt x="2702" y="6850"/>
                  </a:lnTo>
                  <a:lnTo>
                    <a:pt x="2852" y="6651"/>
                  </a:lnTo>
                  <a:lnTo>
                    <a:pt x="3006" y="6459"/>
                  </a:lnTo>
                  <a:lnTo>
                    <a:pt x="3164" y="6267"/>
                  </a:lnTo>
                  <a:lnTo>
                    <a:pt x="3333" y="6089"/>
                  </a:lnTo>
                  <a:lnTo>
                    <a:pt x="3502" y="5908"/>
                  </a:lnTo>
                  <a:lnTo>
                    <a:pt x="3681" y="5734"/>
                  </a:lnTo>
                  <a:lnTo>
                    <a:pt x="3860" y="5564"/>
                  </a:lnTo>
                  <a:lnTo>
                    <a:pt x="4047" y="5401"/>
                  </a:lnTo>
                  <a:lnTo>
                    <a:pt x="4237" y="5245"/>
                  </a:lnTo>
                  <a:lnTo>
                    <a:pt x="4431" y="5092"/>
                  </a:lnTo>
                  <a:lnTo>
                    <a:pt x="4628" y="4947"/>
                  </a:lnTo>
                  <a:lnTo>
                    <a:pt x="4836" y="4806"/>
                  </a:lnTo>
                  <a:lnTo>
                    <a:pt x="5041" y="4672"/>
                  </a:lnTo>
                  <a:lnTo>
                    <a:pt x="5256" y="4545"/>
                  </a:lnTo>
                  <a:lnTo>
                    <a:pt x="5008" y="3396"/>
                  </a:lnTo>
                  <a:lnTo>
                    <a:pt x="7262" y="2566"/>
                  </a:lnTo>
                  <a:close/>
                  <a:moveTo>
                    <a:pt x="18194" y="1703"/>
                  </a:moveTo>
                  <a:lnTo>
                    <a:pt x="18086" y="1707"/>
                  </a:lnTo>
                  <a:lnTo>
                    <a:pt x="17975" y="1718"/>
                  </a:lnTo>
                  <a:lnTo>
                    <a:pt x="17872" y="1736"/>
                  </a:lnTo>
                  <a:lnTo>
                    <a:pt x="17768" y="1761"/>
                  </a:lnTo>
                  <a:lnTo>
                    <a:pt x="17664" y="1794"/>
                  </a:lnTo>
                  <a:lnTo>
                    <a:pt x="17564" y="1834"/>
                  </a:lnTo>
                  <a:lnTo>
                    <a:pt x="17464" y="1881"/>
                  </a:lnTo>
                  <a:lnTo>
                    <a:pt x="17367" y="1932"/>
                  </a:lnTo>
                  <a:lnTo>
                    <a:pt x="17296" y="1975"/>
                  </a:lnTo>
                  <a:lnTo>
                    <a:pt x="17228" y="2026"/>
                  </a:lnTo>
                  <a:lnTo>
                    <a:pt x="17163" y="2077"/>
                  </a:lnTo>
                  <a:lnTo>
                    <a:pt x="17102" y="2131"/>
                  </a:lnTo>
                  <a:lnTo>
                    <a:pt x="17042" y="2189"/>
                  </a:lnTo>
                  <a:lnTo>
                    <a:pt x="16988" y="2247"/>
                  </a:lnTo>
                  <a:lnTo>
                    <a:pt x="16934" y="2309"/>
                  </a:lnTo>
                  <a:lnTo>
                    <a:pt x="16888" y="2374"/>
                  </a:lnTo>
                  <a:lnTo>
                    <a:pt x="16841" y="2439"/>
                  </a:lnTo>
                  <a:lnTo>
                    <a:pt x="16798" y="2504"/>
                  </a:lnTo>
                  <a:lnTo>
                    <a:pt x="16762" y="2573"/>
                  </a:lnTo>
                  <a:lnTo>
                    <a:pt x="16723" y="2646"/>
                  </a:lnTo>
                  <a:lnTo>
                    <a:pt x="16691" y="2718"/>
                  </a:lnTo>
                  <a:lnTo>
                    <a:pt x="16666" y="2791"/>
                  </a:lnTo>
                  <a:lnTo>
                    <a:pt x="16641" y="2867"/>
                  </a:lnTo>
                  <a:lnTo>
                    <a:pt x="16616" y="2943"/>
                  </a:lnTo>
                  <a:lnTo>
                    <a:pt x="16601" y="3019"/>
                  </a:lnTo>
                  <a:lnTo>
                    <a:pt x="16573" y="3178"/>
                  </a:lnTo>
                  <a:lnTo>
                    <a:pt x="16566" y="3258"/>
                  </a:lnTo>
                  <a:lnTo>
                    <a:pt x="16566" y="3414"/>
                  </a:lnTo>
                  <a:lnTo>
                    <a:pt x="16569" y="3497"/>
                  </a:lnTo>
                  <a:lnTo>
                    <a:pt x="16580" y="3577"/>
                  </a:lnTo>
                  <a:lnTo>
                    <a:pt x="16594" y="3653"/>
                  </a:lnTo>
                  <a:lnTo>
                    <a:pt x="16609" y="3737"/>
                  </a:lnTo>
                  <a:lnTo>
                    <a:pt x="16627" y="3813"/>
                  </a:lnTo>
                  <a:lnTo>
                    <a:pt x="16655" y="3892"/>
                  </a:lnTo>
                  <a:lnTo>
                    <a:pt x="16680" y="3968"/>
                  </a:lnTo>
                  <a:lnTo>
                    <a:pt x="16716" y="4048"/>
                  </a:lnTo>
                  <a:lnTo>
                    <a:pt x="16748" y="4121"/>
                  </a:lnTo>
                  <a:lnTo>
                    <a:pt x="16791" y="4197"/>
                  </a:lnTo>
                  <a:lnTo>
                    <a:pt x="16848" y="4287"/>
                  </a:lnTo>
                  <a:lnTo>
                    <a:pt x="16913" y="4374"/>
                  </a:lnTo>
                  <a:lnTo>
                    <a:pt x="16981" y="4458"/>
                  </a:lnTo>
                  <a:lnTo>
                    <a:pt x="17052" y="4537"/>
                  </a:lnTo>
                  <a:lnTo>
                    <a:pt x="17135" y="4606"/>
                  </a:lnTo>
                  <a:lnTo>
                    <a:pt x="17213" y="4675"/>
                  </a:lnTo>
                  <a:lnTo>
                    <a:pt x="17299" y="4737"/>
                  </a:lnTo>
                  <a:lnTo>
                    <a:pt x="17389" y="4791"/>
                  </a:lnTo>
                  <a:lnTo>
                    <a:pt x="17482" y="4838"/>
                  </a:lnTo>
                  <a:lnTo>
                    <a:pt x="17578" y="4885"/>
                  </a:lnTo>
                  <a:lnTo>
                    <a:pt x="17678" y="4922"/>
                  </a:lnTo>
                  <a:lnTo>
                    <a:pt x="17779" y="4951"/>
                  </a:lnTo>
                  <a:lnTo>
                    <a:pt x="17882" y="4980"/>
                  </a:lnTo>
                  <a:lnTo>
                    <a:pt x="17986" y="4994"/>
                  </a:lnTo>
                  <a:lnTo>
                    <a:pt x="18090" y="5005"/>
                  </a:lnTo>
                  <a:lnTo>
                    <a:pt x="18201" y="5009"/>
                  </a:lnTo>
                  <a:lnTo>
                    <a:pt x="18308" y="5005"/>
                  </a:lnTo>
                  <a:lnTo>
                    <a:pt x="18416" y="4994"/>
                  </a:lnTo>
                  <a:lnTo>
                    <a:pt x="18519" y="4976"/>
                  </a:lnTo>
                  <a:lnTo>
                    <a:pt x="18627" y="4951"/>
                  </a:lnTo>
                  <a:lnTo>
                    <a:pt x="18730" y="4918"/>
                  </a:lnTo>
                  <a:lnTo>
                    <a:pt x="18831" y="4878"/>
                  </a:lnTo>
                  <a:lnTo>
                    <a:pt x="18931" y="4831"/>
                  </a:lnTo>
                  <a:lnTo>
                    <a:pt x="19027" y="4777"/>
                  </a:lnTo>
                  <a:lnTo>
                    <a:pt x="19095" y="4737"/>
                  </a:lnTo>
                  <a:lnTo>
                    <a:pt x="19163" y="4690"/>
                  </a:lnTo>
                  <a:lnTo>
                    <a:pt x="19228" y="4639"/>
                  </a:lnTo>
                  <a:lnTo>
                    <a:pt x="19289" y="4585"/>
                  </a:lnTo>
                  <a:lnTo>
                    <a:pt x="19346" y="4534"/>
                  </a:lnTo>
                  <a:lnTo>
                    <a:pt x="19400" y="4476"/>
                  </a:lnTo>
                  <a:lnTo>
                    <a:pt x="19453" y="4414"/>
                  </a:lnTo>
                  <a:lnTo>
                    <a:pt x="19500" y="4353"/>
                  </a:lnTo>
                  <a:lnTo>
                    <a:pt x="19546" y="4287"/>
                  </a:lnTo>
                  <a:lnTo>
                    <a:pt x="19593" y="4215"/>
                  </a:lnTo>
                  <a:lnTo>
                    <a:pt x="19632" y="4146"/>
                  </a:lnTo>
                  <a:lnTo>
                    <a:pt x="19668" y="4077"/>
                  </a:lnTo>
                  <a:lnTo>
                    <a:pt x="19700" y="4001"/>
                  </a:lnTo>
                  <a:lnTo>
                    <a:pt x="19729" y="3929"/>
                  </a:lnTo>
                  <a:lnTo>
                    <a:pt x="19757" y="3849"/>
                  </a:lnTo>
                  <a:lnTo>
                    <a:pt x="19779" y="3769"/>
                  </a:lnTo>
                  <a:lnTo>
                    <a:pt x="19797" y="3689"/>
                  </a:lnTo>
                  <a:lnTo>
                    <a:pt x="19807" y="3610"/>
                  </a:lnTo>
                  <a:lnTo>
                    <a:pt x="19822" y="3526"/>
                  </a:lnTo>
                  <a:lnTo>
                    <a:pt x="19829" y="3447"/>
                  </a:lnTo>
                  <a:lnTo>
                    <a:pt x="19829" y="3283"/>
                  </a:lnTo>
                  <a:lnTo>
                    <a:pt x="19825" y="3207"/>
                  </a:lnTo>
                  <a:lnTo>
                    <a:pt x="19811" y="3128"/>
                  </a:lnTo>
                  <a:lnTo>
                    <a:pt x="19800" y="3044"/>
                  </a:lnTo>
                  <a:lnTo>
                    <a:pt x="19782" y="2968"/>
                  </a:lnTo>
                  <a:lnTo>
                    <a:pt x="19764" y="2892"/>
                  </a:lnTo>
                  <a:lnTo>
                    <a:pt x="19739" y="2816"/>
                  </a:lnTo>
                  <a:lnTo>
                    <a:pt x="19711" y="2736"/>
                  </a:lnTo>
                  <a:lnTo>
                    <a:pt x="19679" y="2664"/>
                  </a:lnTo>
                  <a:lnTo>
                    <a:pt x="19643" y="2591"/>
                  </a:lnTo>
                  <a:lnTo>
                    <a:pt x="19603" y="2519"/>
                  </a:lnTo>
                  <a:lnTo>
                    <a:pt x="19546" y="2425"/>
                  </a:lnTo>
                  <a:lnTo>
                    <a:pt x="19482" y="2338"/>
                  </a:lnTo>
                  <a:lnTo>
                    <a:pt x="19414" y="2258"/>
                  </a:lnTo>
                  <a:lnTo>
                    <a:pt x="19342" y="2178"/>
                  </a:lnTo>
                  <a:lnTo>
                    <a:pt x="19260" y="2106"/>
                  </a:lnTo>
                  <a:lnTo>
                    <a:pt x="19181" y="2040"/>
                  </a:lnTo>
                  <a:lnTo>
                    <a:pt x="19095" y="1979"/>
                  </a:lnTo>
                  <a:lnTo>
                    <a:pt x="19002" y="1921"/>
                  </a:lnTo>
                  <a:lnTo>
                    <a:pt x="18913" y="1870"/>
                  </a:lnTo>
                  <a:lnTo>
                    <a:pt x="18720" y="1790"/>
                  </a:lnTo>
                  <a:lnTo>
                    <a:pt x="18616" y="1761"/>
                  </a:lnTo>
                  <a:lnTo>
                    <a:pt x="18512" y="1736"/>
                  </a:lnTo>
                  <a:lnTo>
                    <a:pt x="18405" y="1718"/>
                  </a:lnTo>
                  <a:lnTo>
                    <a:pt x="18301" y="1707"/>
                  </a:lnTo>
                  <a:lnTo>
                    <a:pt x="18194" y="1703"/>
                  </a:lnTo>
                  <a:close/>
                  <a:moveTo>
                    <a:pt x="18666" y="0"/>
                  </a:moveTo>
                  <a:lnTo>
                    <a:pt x="19482" y="217"/>
                  </a:lnTo>
                  <a:lnTo>
                    <a:pt x="19389" y="913"/>
                  </a:lnTo>
                  <a:lnTo>
                    <a:pt x="19343" y="1082"/>
                  </a:lnTo>
                  <a:lnTo>
                    <a:pt x="19285" y="1051"/>
                  </a:lnTo>
                  <a:lnTo>
                    <a:pt x="19268" y="1044"/>
                  </a:lnTo>
                  <a:lnTo>
                    <a:pt x="19267" y="1044"/>
                  </a:lnTo>
                  <a:lnTo>
                    <a:pt x="19185" y="1011"/>
                  </a:lnTo>
                  <a:lnTo>
                    <a:pt x="19268" y="1044"/>
                  </a:lnTo>
                  <a:lnTo>
                    <a:pt x="19342" y="1084"/>
                  </a:lnTo>
                  <a:lnTo>
                    <a:pt x="19343" y="1082"/>
                  </a:lnTo>
                  <a:lnTo>
                    <a:pt x="19378" y="1102"/>
                  </a:lnTo>
                  <a:lnTo>
                    <a:pt x="19457" y="1145"/>
                  </a:lnTo>
                  <a:lnTo>
                    <a:pt x="19582" y="1221"/>
                  </a:lnTo>
                  <a:lnTo>
                    <a:pt x="19643" y="1261"/>
                  </a:lnTo>
                  <a:lnTo>
                    <a:pt x="19704" y="1305"/>
                  </a:lnTo>
                  <a:lnTo>
                    <a:pt x="19707" y="1308"/>
                  </a:lnTo>
                  <a:lnTo>
                    <a:pt x="19764" y="1352"/>
                  </a:lnTo>
                  <a:lnTo>
                    <a:pt x="19822" y="1399"/>
                  </a:lnTo>
                  <a:lnTo>
                    <a:pt x="19925" y="1497"/>
                  </a:lnTo>
                  <a:lnTo>
                    <a:pt x="19990" y="1558"/>
                  </a:lnTo>
                  <a:lnTo>
                    <a:pt x="20069" y="1645"/>
                  </a:lnTo>
                  <a:lnTo>
                    <a:pt x="20115" y="1700"/>
                  </a:lnTo>
                  <a:lnTo>
                    <a:pt x="20115" y="1700"/>
                  </a:lnTo>
                  <a:lnTo>
                    <a:pt x="20140" y="1729"/>
                  </a:lnTo>
                  <a:lnTo>
                    <a:pt x="20115" y="1700"/>
                  </a:lnTo>
                  <a:lnTo>
                    <a:pt x="20280" y="1602"/>
                  </a:lnTo>
                  <a:lnTo>
                    <a:pt x="20924" y="1312"/>
                  </a:lnTo>
                  <a:lnTo>
                    <a:pt x="21350" y="2048"/>
                  </a:lnTo>
                  <a:lnTo>
                    <a:pt x="20799" y="2472"/>
                  </a:lnTo>
                  <a:lnTo>
                    <a:pt x="20602" y="2588"/>
                  </a:lnTo>
                  <a:lnTo>
                    <a:pt x="20638" y="2707"/>
                  </a:lnTo>
                  <a:lnTo>
                    <a:pt x="20663" y="2823"/>
                  </a:lnTo>
                  <a:lnTo>
                    <a:pt x="20688" y="2943"/>
                  </a:lnTo>
                  <a:lnTo>
                    <a:pt x="20702" y="3062"/>
                  </a:lnTo>
                  <a:lnTo>
                    <a:pt x="20713" y="3182"/>
                  </a:lnTo>
                  <a:lnTo>
                    <a:pt x="20720" y="3302"/>
                  </a:lnTo>
                  <a:lnTo>
                    <a:pt x="20720" y="3421"/>
                  </a:lnTo>
                  <a:lnTo>
                    <a:pt x="20713" y="3537"/>
                  </a:lnTo>
                  <a:lnTo>
                    <a:pt x="20945" y="3599"/>
                  </a:lnTo>
                  <a:lnTo>
                    <a:pt x="21600" y="3856"/>
                  </a:lnTo>
                  <a:lnTo>
                    <a:pt x="21389" y="4682"/>
                  </a:lnTo>
                  <a:lnTo>
                    <a:pt x="20702" y="4585"/>
                  </a:lnTo>
                  <a:lnTo>
                    <a:pt x="20444" y="4516"/>
                  </a:lnTo>
                  <a:lnTo>
                    <a:pt x="20391" y="4621"/>
                  </a:lnTo>
                  <a:lnTo>
                    <a:pt x="20330" y="4722"/>
                  </a:lnTo>
                  <a:lnTo>
                    <a:pt x="20269" y="4817"/>
                  </a:lnTo>
                  <a:lnTo>
                    <a:pt x="20201" y="4911"/>
                  </a:lnTo>
                  <a:lnTo>
                    <a:pt x="20129" y="5001"/>
                  </a:lnTo>
                  <a:lnTo>
                    <a:pt x="20051" y="5092"/>
                  </a:lnTo>
                  <a:lnTo>
                    <a:pt x="19972" y="5175"/>
                  </a:lnTo>
                  <a:lnTo>
                    <a:pt x="19886" y="5255"/>
                  </a:lnTo>
                  <a:lnTo>
                    <a:pt x="20022" y="5491"/>
                  </a:lnTo>
                  <a:lnTo>
                    <a:pt x="20308" y="6136"/>
                  </a:lnTo>
                  <a:lnTo>
                    <a:pt x="19582" y="6574"/>
                  </a:lnTo>
                  <a:lnTo>
                    <a:pt x="19163" y="6012"/>
                  </a:lnTo>
                  <a:lnTo>
                    <a:pt x="19024" y="5773"/>
                  </a:lnTo>
                  <a:lnTo>
                    <a:pt x="19070" y="5752"/>
                  </a:lnTo>
                  <a:lnTo>
                    <a:pt x="19117" y="5733"/>
                  </a:lnTo>
                  <a:lnTo>
                    <a:pt x="19010" y="5773"/>
                  </a:lnTo>
                  <a:lnTo>
                    <a:pt x="18906" y="5806"/>
                  </a:lnTo>
                  <a:lnTo>
                    <a:pt x="18820" y="5835"/>
                  </a:lnTo>
                  <a:lnTo>
                    <a:pt x="18677" y="5868"/>
                  </a:lnTo>
                  <a:lnTo>
                    <a:pt x="18605" y="5878"/>
                  </a:lnTo>
                  <a:lnTo>
                    <a:pt x="18526" y="5889"/>
                  </a:lnTo>
                  <a:lnTo>
                    <a:pt x="18512" y="5889"/>
                  </a:lnTo>
                  <a:lnTo>
                    <a:pt x="18373" y="5907"/>
                  </a:lnTo>
                  <a:lnTo>
                    <a:pt x="18237" y="5911"/>
                  </a:lnTo>
                  <a:lnTo>
                    <a:pt x="18201" y="5915"/>
                  </a:lnTo>
                  <a:lnTo>
                    <a:pt x="18144" y="5911"/>
                  </a:lnTo>
                  <a:lnTo>
                    <a:pt x="18093" y="5909"/>
                  </a:lnTo>
                  <a:lnTo>
                    <a:pt x="18022" y="5904"/>
                  </a:lnTo>
                  <a:lnTo>
                    <a:pt x="17933" y="5897"/>
                  </a:lnTo>
                  <a:lnTo>
                    <a:pt x="18036" y="5907"/>
                  </a:lnTo>
                  <a:lnTo>
                    <a:pt x="18093" y="5909"/>
                  </a:lnTo>
                  <a:lnTo>
                    <a:pt x="18115" y="5911"/>
                  </a:lnTo>
                  <a:lnTo>
                    <a:pt x="18018" y="6281"/>
                  </a:lnTo>
                  <a:lnTo>
                    <a:pt x="17800" y="6828"/>
                  </a:lnTo>
                  <a:lnTo>
                    <a:pt x="16981" y="6614"/>
                  </a:lnTo>
                  <a:lnTo>
                    <a:pt x="17042" y="6049"/>
                  </a:lnTo>
                  <a:lnTo>
                    <a:pt x="17138" y="5675"/>
                  </a:lnTo>
                  <a:lnTo>
                    <a:pt x="17206" y="5708"/>
                  </a:lnTo>
                  <a:lnTo>
                    <a:pt x="17110" y="5661"/>
                  </a:lnTo>
                  <a:lnTo>
                    <a:pt x="17013" y="5610"/>
                  </a:lnTo>
                  <a:lnTo>
                    <a:pt x="16938" y="5570"/>
                  </a:lnTo>
                  <a:lnTo>
                    <a:pt x="16813" y="5494"/>
                  </a:lnTo>
                  <a:lnTo>
                    <a:pt x="16752" y="5451"/>
                  </a:lnTo>
                  <a:lnTo>
                    <a:pt x="16691" y="5411"/>
                  </a:lnTo>
                  <a:lnTo>
                    <a:pt x="16684" y="5407"/>
                  </a:lnTo>
                  <a:lnTo>
                    <a:pt x="16627" y="5360"/>
                  </a:lnTo>
                  <a:lnTo>
                    <a:pt x="16573" y="5313"/>
                  </a:lnTo>
                  <a:lnTo>
                    <a:pt x="16466" y="5215"/>
                  </a:lnTo>
                  <a:lnTo>
                    <a:pt x="16405" y="5154"/>
                  </a:lnTo>
                  <a:lnTo>
                    <a:pt x="16348" y="5094"/>
                  </a:lnTo>
                  <a:lnTo>
                    <a:pt x="16312" y="5052"/>
                  </a:lnTo>
                  <a:lnTo>
                    <a:pt x="16254" y="4983"/>
                  </a:lnTo>
                  <a:lnTo>
                    <a:pt x="16326" y="5070"/>
                  </a:lnTo>
                  <a:lnTo>
                    <a:pt x="16348" y="5094"/>
                  </a:lnTo>
                  <a:lnTo>
                    <a:pt x="16369" y="5117"/>
                  </a:lnTo>
                  <a:lnTo>
                    <a:pt x="16079" y="5291"/>
                  </a:lnTo>
                  <a:lnTo>
                    <a:pt x="15542" y="5516"/>
                  </a:lnTo>
                  <a:lnTo>
                    <a:pt x="15117" y="4784"/>
                  </a:lnTo>
                  <a:lnTo>
                    <a:pt x="15553" y="4425"/>
                  </a:lnTo>
                  <a:lnTo>
                    <a:pt x="15836" y="4255"/>
                  </a:lnTo>
                  <a:lnTo>
                    <a:pt x="15796" y="4135"/>
                  </a:lnTo>
                  <a:lnTo>
                    <a:pt x="15761" y="4012"/>
                  </a:lnTo>
                  <a:lnTo>
                    <a:pt x="15732" y="3889"/>
                  </a:lnTo>
                  <a:lnTo>
                    <a:pt x="15707" y="3766"/>
                  </a:lnTo>
                  <a:lnTo>
                    <a:pt x="15689" y="3642"/>
                  </a:lnTo>
                  <a:lnTo>
                    <a:pt x="15682" y="3519"/>
                  </a:lnTo>
                  <a:lnTo>
                    <a:pt x="15675" y="3392"/>
                  </a:lnTo>
                  <a:lnTo>
                    <a:pt x="15678" y="3269"/>
                  </a:lnTo>
                  <a:lnTo>
                    <a:pt x="15399" y="3200"/>
                  </a:lnTo>
                  <a:lnTo>
                    <a:pt x="14859" y="2972"/>
                  </a:lnTo>
                  <a:lnTo>
                    <a:pt x="15074" y="2149"/>
                  </a:lnTo>
                  <a:lnTo>
                    <a:pt x="15632" y="2211"/>
                  </a:lnTo>
                  <a:lnTo>
                    <a:pt x="15907" y="2283"/>
                  </a:lnTo>
                  <a:lnTo>
                    <a:pt x="15961" y="2167"/>
                  </a:lnTo>
                  <a:lnTo>
                    <a:pt x="16022" y="2055"/>
                  </a:lnTo>
                  <a:lnTo>
                    <a:pt x="16093" y="1950"/>
                  </a:lnTo>
                  <a:lnTo>
                    <a:pt x="16165" y="1841"/>
                  </a:lnTo>
                  <a:lnTo>
                    <a:pt x="16244" y="1740"/>
                  </a:lnTo>
                  <a:lnTo>
                    <a:pt x="16326" y="1642"/>
                  </a:lnTo>
                  <a:lnTo>
                    <a:pt x="16415" y="1544"/>
                  </a:lnTo>
                  <a:lnTo>
                    <a:pt x="16508" y="1457"/>
                  </a:lnTo>
                  <a:lnTo>
                    <a:pt x="16380" y="1236"/>
                  </a:lnTo>
                  <a:lnTo>
                    <a:pt x="16158" y="689"/>
                  </a:lnTo>
                  <a:lnTo>
                    <a:pt x="16884" y="254"/>
                  </a:lnTo>
                  <a:lnTo>
                    <a:pt x="17231" y="703"/>
                  </a:lnTo>
                  <a:lnTo>
                    <a:pt x="17374" y="939"/>
                  </a:lnTo>
                  <a:lnTo>
                    <a:pt x="17324" y="960"/>
                  </a:lnTo>
                  <a:lnTo>
                    <a:pt x="17278" y="979"/>
                  </a:lnTo>
                  <a:lnTo>
                    <a:pt x="17385" y="939"/>
                  </a:lnTo>
                  <a:lnTo>
                    <a:pt x="17489" y="906"/>
                  </a:lnTo>
                  <a:lnTo>
                    <a:pt x="17575" y="877"/>
                  </a:lnTo>
                  <a:lnTo>
                    <a:pt x="17718" y="848"/>
                  </a:lnTo>
                  <a:lnTo>
                    <a:pt x="17789" y="834"/>
                  </a:lnTo>
                  <a:lnTo>
                    <a:pt x="17865" y="819"/>
                  </a:lnTo>
                  <a:lnTo>
                    <a:pt x="17882" y="819"/>
                  </a:lnTo>
                  <a:lnTo>
                    <a:pt x="18018" y="805"/>
                  </a:lnTo>
                  <a:lnTo>
                    <a:pt x="18158" y="801"/>
                  </a:lnTo>
                  <a:lnTo>
                    <a:pt x="18247" y="801"/>
                  </a:lnTo>
                  <a:lnTo>
                    <a:pt x="18358" y="808"/>
                  </a:lnTo>
                  <a:lnTo>
                    <a:pt x="18462" y="815"/>
                  </a:lnTo>
                  <a:lnTo>
                    <a:pt x="18380" y="808"/>
                  </a:lnTo>
                  <a:lnTo>
                    <a:pt x="18416" y="663"/>
                  </a:lnTo>
                  <a:lnTo>
                    <a:pt x="18666"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grpSp>
        <p:nvGrpSpPr>
          <p:cNvPr id="311" name="组合 18"/>
          <p:cNvGrpSpPr/>
          <p:nvPr/>
        </p:nvGrpSpPr>
        <p:grpSpPr>
          <a:xfrm>
            <a:off x="7258622" y="3858357"/>
            <a:ext cx="575915" cy="575915"/>
            <a:chOff x="0" y="0"/>
            <a:chExt cx="575914" cy="575914"/>
          </a:xfrm>
        </p:grpSpPr>
        <p:sp>
          <p:nvSpPr>
            <p:cNvPr id="309" name="椭圆 19"/>
            <p:cNvSpPr/>
            <p:nvPr/>
          </p:nvSpPr>
          <p:spPr>
            <a:xfrm>
              <a:off x="-1" y="-1"/>
              <a:ext cx="575916" cy="575916"/>
            </a:xfrm>
            <a:prstGeom prst="ellipse">
              <a:avLst/>
            </a:prstGeom>
            <a:solidFill>
              <a:srgbClr val="8FAAD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10" name="KSO_Shape"/>
            <p:cNvSpPr/>
            <p:nvPr/>
          </p:nvSpPr>
          <p:spPr>
            <a:xfrm>
              <a:off x="143978" y="144418"/>
              <a:ext cx="292052" cy="292052"/>
            </a:xfrm>
            <a:custGeom>
              <a:avLst/>
              <a:gdLst/>
              <a:ahLst/>
              <a:cxnLst>
                <a:cxn ang="0">
                  <a:pos x="wd2" y="hd2"/>
                </a:cxn>
                <a:cxn ang="5400000">
                  <a:pos x="wd2" y="hd2"/>
                </a:cxn>
                <a:cxn ang="10800000">
                  <a:pos x="wd2" y="hd2"/>
                </a:cxn>
                <a:cxn ang="16200000">
                  <a:pos x="wd2" y="hd2"/>
                </a:cxn>
              </a:cxnLst>
              <a:rect l="0" t="0" r="r" b="b"/>
              <a:pathLst>
                <a:path w="21600" h="21600" extrusionOk="0">
                  <a:moveTo>
                    <a:pt x="12463" y="3927"/>
                  </a:moveTo>
                  <a:lnTo>
                    <a:pt x="12969" y="4513"/>
                  </a:lnTo>
                  <a:lnTo>
                    <a:pt x="11093" y="6126"/>
                  </a:lnTo>
                  <a:lnTo>
                    <a:pt x="11111" y="6172"/>
                  </a:lnTo>
                  <a:lnTo>
                    <a:pt x="11123" y="6218"/>
                  </a:lnTo>
                  <a:lnTo>
                    <a:pt x="11136" y="6268"/>
                  </a:lnTo>
                  <a:lnTo>
                    <a:pt x="11151" y="6317"/>
                  </a:lnTo>
                  <a:lnTo>
                    <a:pt x="11164" y="6416"/>
                  </a:lnTo>
                  <a:lnTo>
                    <a:pt x="11170" y="6468"/>
                  </a:lnTo>
                  <a:lnTo>
                    <a:pt x="11170" y="6576"/>
                  </a:lnTo>
                  <a:lnTo>
                    <a:pt x="11164" y="6629"/>
                  </a:lnTo>
                  <a:lnTo>
                    <a:pt x="11157" y="6684"/>
                  </a:lnTo>
                  <a:lnTo>
                    <a:pt x="11148" y="6737"/>
                  </a:lnTo>
                  <a:lnTo>
                    <a:pt x="11136" y="6789"/>
                  </a:lnTo>
                  <a:lnTo>
                    <a:pt x="11123" y="6838"/>
                  </a:lnTo>
                  <a:lnTo>
                    <a:pt x="11105" y="6891"/>
                  </a:lnTo>
                  <a:lnTo>
                    <a:pt x="11089" y="6937"/>
                  </a:lnTo>
                  <a:lnTo>
                    <a:pt x="11068" y="6986"/>
                  </a:lnTo>
                  <a:lnTo>
                    <a:pt x="11046" y="7033"/>
                  </a:lnTo>
                  <a:lnTo>
                    <a:pt x="11019" y="7079"/>
                  </a:lnTo>
                  <a:lnTo>
                    <a:pt x="10994" y="7122"/>
                  </a:lnTo>
                  <a:lnTo>
                    <a:pt x="10966" y="7165"/>
                  </a:lnTo>
                  <a:lnTo>
                    <a:pt x="10932" y="7208"/>
                  </a:lnTo>
                  <a:lnTo>
                    <a:pt x="10901" y="7245"/>
                  </a:lnTo>
                  <a:lnTo>
                    <a:pt x="10867" y="7285"/>
                  </a:lnTo>
                  <a:lnTo>
                    <a:pt x="10830" y="7322"/>
                  </a:lnTo>
                  <a:lnTo>
                    <a:pt x="10793" y="7356"/>
                  </a:lnTo>
                  <a:lnTo>
                    <a:pt x="10756" y="7390"/>
                  </a:lnTo>
                  <a:lnTo>
                    <a:pt x="10713" y="7421"/>
                  </a:lnTo>
                  <a:lnTo>
                    <a:pt x="10673" y="7449"/>
                  </a:lnTo>
                  <a:lnTo>
                    <a:pt x="10627" y="7477"/>
                  </a:lnTo>
                  <a:lnTo>
                    <a:pt x="10583" y="7504"/>
                  </a:lnTo>
                  <a:lnTo>
                    <a:pt x="10540" y="7529"/>
                  </a:lnTo>
                  <a:lnTo>
                    <a:pt x="10491" y="7551"/>
                  </a:lnTo>
                  <a:lnTo>
                    <a:pt x="10445" y="7569"/>
                  </a:lnTo>
                  <a:lnTo>
                    <a:pt x="10392" y="7588"/>
                  </a:lnTo>
                  <a:lnTo>
                    <a:pt x="10343" y="7603"/>
                  </a:lnTo>
                  <a:lnTo>
                    <a:pt x="10290" y="7615"/>
                  </a:lnTo>
                  <a:lnTo>
                    <a:pt x="10241" y="7625"/>
                  </a:lnTo>
                  <a:lnTo>
                    <a:pt x="10185" y="7634"/>
                  </a:lnTo>
                  <a:lnTo>
                    <a:pt x="10130" y="7640"/>
                  </a:lnTo>
                  <a:lnTo>
                    <a:pt x="9408" y="10249"/>
                  </a:lnTo>
                  <a:lnTo>
                    <a:pt x="9479" y="10286"/>
                  </a:lnTo>
                  <a:lnTo>
                    <a:pt x="9544" y="10329"/>
                  </a:lnTo>
                  <a:lnTo>
                    <a:pt x="9605" y="10372"/>
                  </a:lnTo>
                  <a:lnTo>
                    <a:pt x="9664" y="10425"/>
                  </a:lnTo>
                  <a:lnTo>
                    <a:pt x="9719" y="10477"/>
                  </a:lnTo>
                  <a:lnTo>
                    <a:pt x="9772" y="10533"/>
                  </a:lnTo>
                  <a:lnTo>
                    <a:pt x="9818" y="10591"/>
                  </a:lnTo>
                  <a:lnTo>
                    <a:pt x="9864" y="10656"/>
                  </a:lnTo>
                  <a:lnTo>
                    <a:pt x="9905" y="10724"/>
                  </a:lnTo>
                  <a:lnTo>
                    <a:pt x="9939" y="10792"/>
                  </a:lnTo>
                  <a:lnTo>
                    <a:pt x="9969" y="10866"/>
                  </a:lnTo>
                  <a:lnTo>
                    <a:pt x="9994" y="10940"/>
                  </a:lnTo>
                  <a:lnTo>
                    <a:pt x="10013" y="11017"/>
                  </a:lnTo>
                  <a:lnTo>
                    <a:pt x="10028" y="11094"/>
                  </a:lnTo>
                  <a:lnTo>
                    <a:pt x="10037" y="11174"/>
                  </a:lnTo>
                  <a:lnTo>
                    <a:pt x="10040" y="11257"/>
                  </a:lnTo>
                  <a:lnTo>
                    <a:pt x="10040" y="11319"/>
                  </a:lnTo>
                  <a:lnTo>
                    <a:pt x="10037" y="11375"/>
                  </a:lnTo>
                  <a:lnTo>
                    <a:pt x="10025" y="11430"/>
                  </a:lnTo>
                  <a:lnTo>
                    <a:pt x="10016" y="11486"/>
                  </a:lnTo>
                  <a:lnTo>
                    <a:pt x="10003" y="11541"/>
                  </a:lnTo>
                  <a:lnTo>
                    <a:pt x="9972" y="11646"/>
                  </a:lnTo>
                  <a:lnTo>
                    <a:pt x="9951" y="11695"/>
                  </a:lnTo>
                  <a:lnTo>
                    <a:pt x="9926" y="11748"/>
                  </a:lnTo>
                  <a:lnTo>
                    <a:pt x="9905" y="11794"/>
                  </a:lnTo>
                  <a:lnTo>
                    <a:pt x="9877" y="11843"/>
                  </a:lnTo>
                  <a:lnTo>
                    <a:pt x="9849" y="11890"/>
                  </a:lnTo>
                  <a:lnTo>
                    <a:pt x="9815" y="11933"/>
                  </a:lnTo>
                  <a:lnTo>
                    <a:pt x="9747" y="12019"/>
                  </a:lnTo>
                  <a:lnTo>
                    <a:pt x="9707" y="12056"/>
                  </a:lnTo>
                  <a:lnTo>
                    <a:pt x="9670" y="12093"/>
                  </a:lnTo>
                  <a:lnTo>
                    <a:pt x="9627" y="12130"/>
                  </a:lnTo>
                  <a:lnTo>
                    <a:pt x="9587" y="12164"/>
                  </a:lnTo>
                  <a:lnTo>
                    <a:pt x="9544" y="12192"/>
                  </a:lnTo>
                  <a:lnTo>
                    <a:pt x="9497" y="12226"/>
                  </a:lnTo>
                  <a:lnTo>
                    <a:pt x="9451" y="12250"/>
                  </a:lnTo>
                  <a:lnTo>
                    <a:pt x="9399" y="12275"/>
                  </a:lnTo>
                  <a:lnTo>
                    <a:pt x="9352" y="12297"/>
                  </a:lnTo>
                  <a:lnTo>
                    <a:pt x="9300" y="12318"/>
                  </a:lnTo>
                  <a:lnTo>
                    <a:pt x="9247" y="12337"/>
                  </a:lnTo>
                  <a:lnTo>
                    <a:pt x="9192" y="12352"/>
                  </a:lnTo>
                  <a:lnTo>
                    <a:pt x="9139" y="12364"/>
                  </a:lnTo>
                  <a:lnTo>
                    <a:pt x="9084" y="12374"/>
                  </a:lnTo>
                  <a:lnTo>
                    <a:pt x="9028" y="12380"/>
                  </a:lnTo>
                  <a:lnTo>
                    <a:pt x="8970" y="12386"/>
                  </a:lnTo>
                  <a:lnTo>
                    <a:pt x="8852" y="12386"/>
                  </a:lnTo>
                  <a:lnTo>
                    <a:pt x="8794" y="12380"/>
                  </a:lnTo>
                  <a:lnTo>
                    <a:pt x="8741" y="12374"/>
                  </a:lnTo>
                  <a:lnTo>
                    <a:pt x="8683" y="12364"/>
                  </a:lnTo>
                  <a:lnTo>
                    <a:pt x="8630" y="12352"/>
                  </a:lnTo>
                  <a:lnTo>
                    <a:pt x="8575" y="12337"/>
                  </a:lnTo>
                  <a:lnTo>
                    <a:pt x="8525" y="12318"/>
                  </a:lnTo>
                  <a:lnTo>
                    <a:pt x="8473" y="12297"/>
                  </a:lnTo>
                  <a:lnTo>
                    <a:pt x="8423" y="12275"/>
                  </a:lnTo>
                  <a:lnTo>
                    <a:pt x="8374" y="12250"/>
                  </a:lnTo>
                  <a:lnTo>
                    <a:pt x="8328" y="12226"/>
                  </a:lnTo>
                  <a:lnTo>
                    <a:pt x="8278" y="12192"/>
                  </a:lnTo>
                  <a:lnTo>
                    <a:pt x="8235" y="12164"/>
                  </a:lnTo>
                  <a:lnTo>
                    <a:pt x="8192" y="12130"/>
                  </a:lnTo>
                  <a:lnTo>
                    <a:pt x="8152" y="12093"/>
                  </a:lnTo>
                  <a:lnTo>
                    <a:pt x="8112" y="12056"/>
                  </a:lnTo>
                  <a:lnTo>
                    <a:pt x="8075" y="12019"/>
                  </a:lnTo>
                  <a:lnTo>
                    <a:pt x="8041" y="11976"/>
                  </a:lnTo>
                  <a:lnTo>
                    <a:pt x="8004" y="11933"/>
                  </a:lnTo>
                  <a:lnTo>
                    <a:pt x="7976" y="11890"/>
                  </a:lnTo>
                  <a:lnTo>
                    <a:pt x="7945" y="11843"/>
                  </a:lnTo>
                  <a:lnTo>
                    <a:pt x="7921" y="11794"/>
                  </a:lnTo>
                  <a:lnTo>
                    <a:pt x="7893" y="11748"/>
                  </a:lnTo>
                  <a:lnTo>
                    <a:pt x="7871" y="11695"/>
                  </a:lnTo>
                  <a:lnTo>
                    <a:pt x="7853" y="11646"/>
                  </a:lnTo>
                  <a:lnTo>
                    <a:pt x="7834" y="11593"/>
                  </a:lnTo>
                  <a:lnTo>
                    <a:pt x="7819" y="11541"/>
                  </a:lnTo>
                  <a:lnTo>
                    <a:pt x="7803" y="11486"/>
                  </a:lnTo>
                  <a:lnTo>
                    <a:pt x="7794" y="11430"/>
                  </a:lnTo>
                  <a:lnTo>
                    <a:pt x="7788" y="11375"/>
                  </a:lnTo>
                  <a:lnTo>
                    <a:pt x="7782" y="11319"/>
                  </a:lnTo>
                  <a:lnTo>
                    <a:pt x="7782" y="11217"/>
                  </a:lnTo>
                  <a:lnTo>
                    <a:pt x="7785" y="11174"/>
                  </a:lnTo>
                  <a:lnTo>
                    <a:pt x="7797" y="11091"/>
                  </a:lnTo>
                  <a:lnTo>
                    <a:pt x="7816" y="11011"/>
                  </a:lnTo>
                  <a:lnTo>
                    <a:pt x="7837" y="10934"/>
                  </a:lnTo>
                  <a:lnTo>
                    <a:pt x="6177" y="9965"/>
                  </a:lnTo>
                  <a:lnTo>
                    <a:pt x="6115" y="10005"/>
                  </a:lnTo>
                  <a:lnTo>
                    <a:pt x="6048" y="10036"/>
                  </a:lnTo>
                  <a:lnTo>
                    <a:pt x="5977" y="10061"/>
                  </a:lnTo>
                  <a:lnTo>
                    <a:pt x="5906" y="10086"/>
                  </a:lnTo>
                  <a:lnTo>
                    <a:pt x="5832" y="10107"/>
                  </a:lnTo>
                  <a:lnTo>
                    <a:pt x="5757" y="10119"/>
                  </a:lnTo>
                  <a:lnTo>
                    <a:pt x="5677" y="10129"/>
                  </a:lnTo>
                  <a:lnTo>
                    <a:pt x="5603" y="10132"/>
                  </a:lnTo>
                  <a:lnTo>
                    <a:pt x="5554" y="10129"/>
                  </a:lnTo>
                  <a:lnTo>
                    <a:pt x="5511" y="10126"/>
                  </a:lnTo>
                  <a:lnTo>
                    <a:pt x="5421" y="10113"/>
                  </a:lnTo>
                  <a:lnTo>
                    <a:pt x="4156" y="12210"/>
                  </a:lnTo>
                  <a:lnTo>
                    <a:pt x="3496" y="11816"/>
                  </a:lnTo>
                  <a:lnTo>
                    <a:pt x="4745" y="9734"/>
                  </a:lnTo>
                  <a:lnTo>
                    <a:pt x="4718" y="9697"/>
                  </a:lnTo>
                  <a:lnTo>
                    <a:pt x="4684" y="9654"/>
                  </a:lnTo>
                  <a:lnTo>
                    <a:pt x="4659" y="9617"/>
                  </a:lnTo>
                  <a:lnTo>
                    <a:pt x="4631" y="9574"/>
                  </a:lnTo>
                  <a:lnTo>
                    <a:pt x="4588" y="9487"/>
                  </a:lnTo>
                  <a:lnTo>
                    <a:pt x="4563" y="9444"/>
                  </a:lnTo>
                  <a:lnTo>
                    <a:pt x="4545" y="9398"/>
                  </a:lnTo>
                  <a:lnTo>
                    <a:pt x="4529" y="9352"/>
                  </a:lnTo>
                  <a:lnTo>
                    <a:pt x="4514" y="9305"/>
                  </a:lnTo>
                  <a:lnTo>
                    <a:pt x="4502" y="9256"/>
                  </a:lnTo>
                  <a:lnTo>
                    <a:pt x="4492" y="9207"/>
                  </a:lnTo>
                  <a:lnTo>
                    <a:pt x="4480" y="9154"/>
                  </a:lnTo>
                  <a:lnTo>
                    <a:pt x="4474" y="9108"/>
                  </a:lnTo>
                  <a:lnTo>
                    <a:pt x="4471" y="9052"/>
                  </a:lnTo>
                  <a:lnTo>
                    <a:pt x="4471" y="8945"/>
                  </a:lnTo>
                  <a:lnTo>
                    <a:pt x="4477" y="8886"/>
                  </a:lnTo>
                  <a:lnTo>
                    <a:pt x="4486" y="8830"/>
                  </a:lnTo>
                  <a:lnTo>
                    <a:pt x="4495" y="8772"/>
                  </a:lnTo>
                  <a:lnTo>
                    <a:pt x="4508" y="8719"/>
                  </a:lnTo>
                  <a:lnTo>
                    <a:pt x="4523" y="8664"/>
                  </a:lnTo>
                  <a:lnTo>
                    <a:pt x="4539" y="8615"/>
                  </a:lnTo>
                  <a:lnTo>
                    <a:pt x="4560" y="8562"/>
                  </a:lnTo>
                  <a:lnTo>
                    <a:pt x="4582" y="8513"/>
                  </a:lnTo>
                  <a:lnTo>
                    <a:pt x="4610" y="8463"/>
                  </a:lnTo>
                  <a:lnTo>
                    <a:pt x="4634" y="8417"/>
                  </a:lnTo>
                  <a:lnTo>
                    <a:pt x="4662" y="8371"/>
                  </a:lnTo>
                  <a:lnTo>
                    <a:pt x="4696" y="8328"/>
                  </a:lnTo>
                  <a:lnTo>
                    <a:pt x="4730" y="8282"/>
                  </a:lnTo>
                  <a:lnTo>
                    <a:pt x="4764" y="8241"/>
                  </a:lnTo>
                  <a:lnTo>
                    <a:pt x="4804" y="8204"/>
                  </a:lnTo>
                  <a:lnTo>
                    <a:pt x="4841" y="8164"/>
                  </a:lnTo>
                  <a:lnTo>
                    <a:pt x="4881" y="8130"/>
                  </a:lnTo>
                  <a:lnTo>
                    <a:pt x="4924" y="8100"/>
                  </a:lnTo>
                  <a:lnTo>
                    <a:pt x="4968" y="8066"/>
                  </a:lnTo>
                  <a:lnTo>
                    <a:pt x="5017" y="8038"/>
                  </a:lnTo>
                  <a:lnTo>
                    <a:pt x="5063" y="8010"/>
                  </a:lnTo>
                  <a:lnTo>
                    <a:pt x="5162" y="7961"/>
                  </a:lnTo>
                  <a:lnTo>
                    <a:pt x="5214" y="7942"/>
                  </a:lnTo>
                  <a:lnTo>
                    <a:pt x="5264" y="7924"/>
                  </a:lnTo>
                  <a:lnTo>
                    <a:pt x="5319" y="7908"/>
                  </a:lnTo>
                  <a:lnTo>
                    <a:pt x="5372" y="7896"/>
                  </a:lnTo>
                  <a:lnTo>
                    <a:pt x="5430" y="7887"/>
                  </a:lnTo>
                  <a:lnTo>
                    <a:pt x="5483" y="7878"/>
                  </a:lnTo>
                  <a:lnTo>
                    <a:pt x="5541" y="7874"/>
                  </a:lnTo>
                  <a:lnTo>
                    <a:pt x="5603" y="7871"/>
                  </a:lnTo>
                  <a:lnTo>
                    <a:pt x="5659" y="7874"/>
                  </a:lnTo>
                  <a:lnTo>
                    <a:pt x="5717" y="7878"/>
                  </a:lnTo>
                  <a:lnTo>
                    <a:pt x="5773" y="7887"/>
                  </a:lnTo>
                  <a:lnTo>
                    <a:pt x="5828" y="7896"/>
                  </a:lnTo>
                  <a:lnTo>
                    <a:pt x="5881" y="7908"/>
                  </a:lnTo>
                  <a:lnTo>
                    <a:pt x="5936" y="7924"/>
                  </a:lnTo>
                  <a:lnTo>
                    <a:pt x="6041" y="7961"/>
                  </a:lnTo>
                  <a:lnTo>
                    <a:pt x="6088" y="7985"/>
                  </a:lnTo>
                  <a:lnTo>
                    <a:pt x="6140" y="8010"/>
                  </a:lnTo>
                  <a:lnTo>
                    <a:pt x="6183" y="8038"/>
                  </a:lnTo>
                  <a:lnTo>
                    <a:pt x="6233" y="8066"/>
                  </a:lnTo>
                  <a:lnTo>
                    <a:pt x="6276" y="8100"/>
                  </a:lnTo>
                  <a:lnTo>
                    <a:pt x="6319" y="8130"/>
                  </a:lnTo>
                  <a:lnTo>
                    <a:pt x="6359" y="8164"/>
                  </a:lnTo>
                  <a:lnTo>
                    <a:pt x="6396" y="8204"/>
                  </a:lnTo>
                  <a:lnTo>
                    <a:pt x="6436" y="8241"/>
                  </a:lnTo>
                  <a:lnTo>
                    <a:pt x="6470" y="8282"/>
                  </a:lnTo>
                  <a:lnTo>
                    <a:pt x="6507" y="8328"/>
                  </a:lnTo>
                  <a:lnTo>
                    <a:pt x="6538" y="8371"/>
                  </a:lnTo>
                  <a:lnTo>
                    <a:pt x="6566" y="8417"/>
                  </a:lnTo>
                  <a:lnTo>
                    <a:pt x="6591" y="8463"/>
                  </a:lnTo>
                  <a:lnTo>
                    <a:pt x="6618" y="8513"/>
                  </a:lnTo>
                  <a:lnTo>
                    <a:pt x="6640" y="8562"/>
                  </a:lnTo>
                  <a:lnTo>
                    <a:pt x="6662" y="8615"/>
                  </a:lnTo>
                  <a:lnTo>
                    <a:pt x="6677" y="8664"/>
                  </a:lnTo>
                  <a:lnTo>
                    <a:pt x="6692" y="8719"/>
                  </a:lnTo>
                  <a:lnTo>
                    <a:pt x="6708" y="8772"/>
                  </a:lnTo>
                  <a:lnTo>
                    <a:pt x="6717" y="8830"/>
                  </a:lnTo>
                  <a:lnTo>
                    <a:pt x="6723" y="8886"/>
                  </a:lnTo>
                  <a:lnTo>
                    <a:pt x="6729" y="8945"/>
                  </a:lnTo>
                  <a:lnTo>
                    <a:pt x="6729" y="9046"/>
                  </a:lnTo>
                  <a:lnTo>
                    <a:pt x="6726" y="9096"/>
                  </a:lnTo>
                  <a:lnTo>
                    <a:pt x="6714" y="9182"/>
                  </a:lnTo>
                  <a:lnTo>
                    <a:pt x="6692" y="9271"/>
                  </a:lnTo>
                  <a:lnTo>
                    <a:pt x="6668" y="9355"/>
                  </a:lnTo>
                  <a:lnTo>
                    <a:pt x="8303" y="10311"/>
                  </a:lnTo>
                  <a:lnTo>
                    <a:pt x="8380" y="10264"/>
                  </a:lnTo>
                  <a:lnTo>
                    <a:pt x="8461" y="10227"/>
                  </a:lnTo>
                  <a:lnTo>
                    <a:pt x="8544" y="10193"/>
                  </a:lnTo>
                  <a:lnTo>
                    <a:pt x="8630" y="10169"/>
                  </a:lnTo>
                  <a:lnTo>
                    <a:pt x="9383" y="7437"/>
                  </a:lnTo>
                  <a:lnTo>
                    <a:pt x="9334" y="7396"/>
                  </a:lnTo>
                  <a:lnTo>
                    <a:pt x="9281" y="7353"/>
                  </a:lnTo>
                  <a:lnTo>
                    <a:pt x="9235" y="7310"/>
                  </a:lnTo>
                  <a:lnTo>
                    <a:pt x="9189" y="7258"/>
                  </a:lnTo>
                  <a:lnTo>
                    <a:pt x="9149" y="7211"/>
                  </a:lnTo>
                  <a:lnTo>
                    <a:pt x="9108" y="7156"/>
                  </a:lnTo>
                  <a:lnTo>
                    <a:pt x="9075" y="7100"/>
                  </a:lnTo>
                  <a:lnTo>
                    <a:pt x="9041" y="7042"/>
                  </a:lnTo>
                  <a:lnTo>
                    <a:pt x="9010" y="6986"/>
                  </a:lnTo>
                  <a:lnTo>
                    <a:pt x="8985" y="6922"/>
                  </a:lnTo>
                  <a:lnTo>
                    <a:pt x="8963" y="6857"/>
                  </a:lnTo>
                  <a:lnTo>
                    <a:pt x="8945" y="6795"/>
                  </a:lnTo>
                  <a:lnTo>
                    <a:pt x="8933" y="6727"/>
                  </a:lnTo>
                  <a:lnTo>
                    <a:pt x="8917" y="6659"/>
                  </a:lnTo>
                  <a:lnTo>
                    <a:pt x="8911" y="6592"/>
                  </a:lnTo>
                  <a:lnTo>
                    <a:pt x="8911" y="6462"/>
                  </a:lnTo>
                  <a:lnTo>
                    <a:pt x="8914" y="6407"/>
                  </a:lnTo>
                  <a:lnTo>
                    <a:pt x="8926" y="6348"/>
                  </a:lnTo>
                  <a:lnTo>
                    <a:pt x="8936" y="6296"/>
                  </a:lnTo>
                  <a:lnTo>
                    <a:pt x="8948" y="6237"/>
                  </a:lnTo>
                  <a:lnTo>
                    <a:pt x="8963" y="6188"/>
                  </a:lnTo>
                  <a:lnTo>
                    <a:pt x="8979" y="6132"/>
                  </a:lnTo>
                  <a:lnTo>
                    <a:pt x="8997" y="6083"/>
                  </a:lnTo>
                  <a:lnTo>
                    <a:pt x="9022" y="6030"/>
                  </a:lnTo>
                  <a:lnTo>
                    <a:pt x="9047" y="5984"/>
                  </a:lnTo>
                  <a:lnTo>
                    <a:pt x="9075" y="5935"/>
                  </a:lnTo>
                  <a:lnTo>
                    <a:pt x="9102" y="5892"/>
                  </a:lnTo>
                  <a:lnTo>
                    <a:pt x="9136" y="5845"/>
                  </a:lnTo>
                  <a:lnTo>
                    <a:pt x="9170" y="5802"/>
                  </a:lnTo>
                  <a:lnTo>
                    <a:pt x="9204" y="5762"/>
                  </a:lnTo>
                  <a:lnTo>
                    <a:pt x="9241" y="5722"/>
                  </a:lnTo>
                  <a:lnTo>
                    <a:pt x="9281" y="5685"/>
                  </a:lnTo>
                  <a:lnTo>
                    <a:pt x="9321" y="5648"/>
                  </a:lnTo>
                  <a:lnTo>
                    <a:pt x="9408" y="5586"/>
                  </a:lnTo>
                  <a:lnTo>
                    <a:pt x="9454" y="5556"/>
                  </a:lnTo>
                  <a:lnTo>
                    <a:pt x="9500" y="5528"/>
                  </a:lnTo>
                  <a:lnTo>
                    <a:pt x="9553" y="5503"/>
                  </a:lnTo>
                  <a:lnTo>
                    <a:pt x="9599" y="5481"/>
                  </a:lnTo>
                  <a:lnTo>
                    <a:pt x="9652" y="5460"/>
                  </a:lnTo>
                  <a:lnTo>
                    <a:pt x="9704" y="5441"/>
                  </a:lnTo>
                  <a:lnTo>
                    <a:pt x="9760" y="5429"/>
                  </a:lnTo>
                  <a:lnTo>
                    <a:pt x="9812" y="5417"/>
                  </a:lnTo>
                  <a:lnTo>
                    <a:pt x="9868" y="5404"/>
                  </a:lnTo>
                  <a:lnTo>
                    <a:pt x="9923" y="5398"/>
                  </a:lnTo>
                  <a:lnTo>
                    <a:pt x="9982" y="5395"/>
                  </a:lnTo>
                  <a:lnTo>
                    <a:pt x="10040" y="5392"/>
                  </a:lnTo>
                  <a:lnTo>
                    <a:pt x="10114" y="5395"/>
                  </a:lnTo>
                  <a:lnTo>
                    <a:pt x="10188" y="5404"/>
                  </a:lnTo>
                  <a:lnTo>
                    <a:pt x="10259" y="5414"/>
                  </a:lnTo>
                  <a:lnTo>
                    <a:pt x="10327" y="5432"/>
                  </a:lnTo>
                  <a:lnTo>
                    <a:pt x="10395" y="5451"/>
                  </a:lnTo>
                  <a:lnTo>
                    <a:pt x="10463" y="5478"/>
                  </a:lnTo>
                  <a:lnTo>
                    <a:pt x="10525" y="5506"/>
                  </a:lnTo>
                  <a:lnTo>
                    <a:pt x="10587" y="5540"/>
                  </a:lnTo>
                  <a:lnTo>
                    <a:pt x="12463" y="3927"/>
                  </a:lnTo>
                  <a:close/>
                  <a:moveTo>
                    <a:pt x="8261" y="1633"/>
                  </a:moveTo>
                  <a:lnTo>
                    <a:pt x="8098" y="1639"/>
                  </a:lnTo>
                  <a:lnTo>
                    <a:pt x="7937" y="1651"/>
                  </a:lnTo>
                  <a:lnTo>
                    <a:pt x="7774" y="1667"/>
                  </a:lnTo>
                  <a:lnTo>
                    <a:pt x="7611" y="1682"/>
                  </a:lnTo>
                  <a:lnTo>
                    <a:pt x="7451" y="1704"/>
                  </a:lnTo>
                  <a:lnTo>
                    <a:pt x="7287" y="1728"/>
                  </a:lnTo>
                  <a:lnTo>
                    <a:pt x="6967" y="1790"/>
                  </a:lnTo>
                  <a:lnTo>
                    <a:pt x="6807" y="1827"/>
                  </a:lnTo>
                  <a:lnTo>
                    <a:pt x="6649" y="1870"/>
                  </a:lnTo>
                  <a:lnTo>
                    <a:pt x="6489" y="1913"/>
                  </a:lnTo>
                  <a:lnTo>
                    <a:pt x="6335" y="1963"/>
                  </a:lnTo>
                  <a:lnTo>
                    <a:pt x="6178" y="2015"/>
                  </a:lnTo>
                  <a:lnTo>
                    <a:pt x="6024" y="2070"/>
                  </a:lnTo>
                  <a:lnTo>
                    <a:pt x="5867" y="2129"/>
                  </a:lnTo>
                  <a:lnTo>
                    <a:pt x="5716" y="2194"/>
                  </a:lnTo>
                  <a:lnTo>
                    <a:pt x="5565" y="2264"/>
                  </a:lnTo>
                  <a:lnTo>
                    <a:pt x="5417" y="2332"/>
                  </a:lnTo>
                  <a:lnTo>
                    <a:pt x="5266" y="2409"/>
                  </a:lnTo>
                  <a:lnTo>
                    <a:pt x="5118" y="2489"/>
                  </a:lnTo>
                  <a:lnTo>
                    <a:pt x="4973" y="2576"/>
                  </a:lnTo>
                  <a:lnTo>
                    <a:pt x="4828" y="2662"/>
                  </a:lnTo>
                  <a:lnTo>
                    <a:pt x="4687" y="2754"/>
                  </a:lnTo>
                  <a:lnTo>
                    <a:pt x="4548" y="2847"/>
                  </a:lnTo>
                  <a:lnTo>
                    <a:pt x="4409" y="2945"/>
                  </a:lnTo>
                  <a:lnTo>
                    <a:pt x="4271" y="3047"/>
                  </a:lnTo>
                  <a:lnTo>
                    <a:pt x="4006" y="3269"/>
                  </a:lnTo>
                  <a:lnTo>
                    <a:pt x="3873" y="3383"/>
                  </a:lnTo>
                  <a:lnTo>
                    <a:pt x="3747" y="3500"/>
                  </a:lnTo>
                  <a:lnTo>
                    <a:pt x="3621" y="3623"/>
                  </a:lnTo>
                  <a:lnTo>
                    <a:pt x="3500" y="3746"/>
                  </a:lnTo>
                  <a:lnTo>
                    <a:pt x="3380" y="3876"/>
                  </a:lnTo>
                  <a:lnTo>
                    <a:pt x="3266" y="4005"/>
                  </a:lnTo>
                  <a:lnTo>
                    <a:pt x="3155" y="4138"/>
                  </a:lnTo>
                  <a:lnTo>
                    <a:pt x="3047" y="4273"/>
                  </a:lnTo>
                  <a:lnTo>
                    <a:pt x="2946" y="4409"/>
                  </a:lnTo>
                  <a:lnTo>
                    <a:pt x="2847" y="4547"/>
                  </a:lnTo>
                  <a:lnTo>
                    <a:pt x="2752" y="4689"/>
                  </a:lnTo>
                  <a:lnTo>
                    <a:pt x="2659" y="4831"/>
                  </a:lnTo>
                  <a:lnTo>
                    <a:pt x="2570" y="4976"/>
                  </a:lnTo>
                  <a:lnTo>
                    <a:pt x="2490" y="5120"/>
                  </a:lnTo>
                  <a:lnTo>
                    <a:pt x="2410" y="5268"/>
                  </a:lnTo>
                  <a:lnTo>
                    <a:pt x="2333" y="5416"/>
                  </a:lnTo>
                  <a:lnTo>
                    <a:pt x="2262" y="5564"/>
                  </a:lnTo>
                  <a:lnTo>
                    <a:pt x="2194" y="5715"/>
                  </a:lnTo>
                  <a:lnTo>
                    <a:pt x="2129" y="5866"/>
                  </a:lnTo>
                  <a:lnTo>
                    <a:pt x="2068" y="6023"/>
                  </a:lnTo>
                  <a:lnTo>
                    <a:pt x="2012" y="6180"/>
                  </a:lnTo>
                  <a:lnTo>
                    <a:pt x="1960" y="6334"/>
                  </a:lnTo>
                  <a:lnTo>
                    <a:pt x="1913" y="6491"/>
                  </a:lnTo>
                  <a:lnTo>
                    <a:pt x="1867" y="6649"/>
                  </a:lnTo>
                  <a:lnTo>
                    <a:pt x="1827" y="6809"/>
                  </a:lnTo>
                  <a:lnTo>
                    <a:pt x="1790" y="6966"/>
                  </a:lnTo>
                  <a:lnTo>
                    <a:pt x="1756" y="7126"/>
                  </a:lnTo>
                  <a:lnTo>
                    <a:pt x="1729" y="7289"/>
                  </a:lnTo>
                  <a:lnTo>
                    <a:pt x="1704" y="7450"/>
                  </a:lnTo>
                  <a:lnTo>
                    <a:pt x="1682" y="7613"/>
                  </a:lnTo>
                  <a:lnTo>
                    <a:pt x="1661" y="7773"/>
                  </a:lnTo>
                  <a:lnTo>
                    <a:pt x="1648" y="7936"/>
                  </a:lnTo>
                  <a:lnTo>
                    <a:pt x="1639" y="8100"/>
                  </a:lnTo>
                  <a:lnTo>
                    <a:pt x="1633" y="8260"/>
                  </a:lnTo>
                  <a:lnTo>
                    <a:pt x="1633" y="8589"/>
                  </a:lnTo>
                  <a:lnTo>
                    <a:pt x="1639" y="8750"/>
                  </a:lnTo>
                  <a:lnTo>
                    <a:pt x="1648" y="8913"/>
                  </a:lnTo>
                  <a:lnTo>
                    <a:pt x="1661" y="9073"/>
                  </a:lnTo>
                  <a:lnTo>
                    <a:pt x="1704" y="9400"/>
                  </a:lnTo>
                  <a:lnTo>
                    <a:pt x="1729" y="9560"/>
                  </a:lnTo>
                  <a:lnTo>
                    <a:pt x="1756" y="9723"/>
                  </a:lnTo>
                  <a:lnTo>
                    <a:pt x="1790" y="9880"/>
                  </a:lnTo>
                  <a:lnTo>
                    <a:pt x="1827" y="10041"/>
                  </a:lnTo>
                  <a:lnTo>
                    <a:pt x="1867" y="10201"/>
                  </a:lnTo>
                  <a:lnTo>
                    <a:pt x="1913" y="10358"/>
                  </a:lnTo>
                  <a:lnTo>
                    <a:pt x="1960" y="10515"/>
                  </a:lnTo>
                  <a:lnTo>
                    <a:pt x="2012" y="10669"/>
                  </a:lnTo>
                  <a:lnTo>
                    <a:pt x="2068" y="10826"/>
                  </a:lnTo>
                  <a:lnTo>
                    <a:pt x="2129" y="10980"/>
                  </a:lnTo>
                  <a:lnTo>
                    <a:pt x="2194" y="11134"/>
                  </a:lnTo>
                  <a:lnTo>
                    <a:pt x="2262" y="11282"/>
                  </a:lnTo>
                  <a:lnTo>
                    <a:pt x="2333" y="11433"/>
                  </a:lnTo>
                  <a:lnTo>
                    <a:pt x="2410" y="11581"/>
                  </a:lnTo>
                  <a:lnTo>
                    <a:pt x="2490" y="11729"/>
                  </a:lnTo>
                  <a:lnTo>
                    <a:pt x="2570" y="11874"/>
                  </a:lnTo>
                  <a:lnTo>
                    <a:pt x="2659" y="12018"/>
                  </a:lnTo>
                  <a:lnTo>
                    <a:pt x="2752" y="12160"/>
                  </a:lnTo>
                  <a:lnTo>
                    <a:pt x="2847" y="12299"/>
                  </a:lnTo>
                  <a:lnTo>
                    <a:pt x="2946" y="12441"/>
                  </a:lnTo>
                  <a:lnTo>
                    <a:pt x="3047" y="12576"/>
                  </a:lnTo>
                  <a:lnTo>
                    <a:pt x="3155" y="12709"/>
                  </a:lnTo>
                  <a:lnTo>
                    <a:pt x="3266" y="12844"/>
                  </a:lnTo>
                  <a:lnTo>
                    <a:pt x="3380" y="12974"/>
                  </a:lnTo>
                  <a:lnTo>
                    <a:pt x="3500" y="13100"/>
                  </a:lnTo>
                  <a:lnTo>
                    <a:pt x="3621" y="13226"/>
                  </a:lnTo>
                  <a:lnTo>
                    <a:pt x="3747" y="13349"/>
                  </a:lnTo>
                  <a:lnTo>
                    <a:pt x="3873" y="13466"/>
                  </a:lnTo>
                  <a:lnTo>
                    <a:pt x="4006" y="13580"/>
                  </a:lnTo>
                  <a:lnTo>
                    <a:pt x="4138" y="13691"/>
                  </a:lnTo>
                  <a:lnTo>
                    <a:pt x="4271" y="13799"/>
                  </a:lnTo>
                  <a:lnTo>
                    <a:pt x="4409" y="13901"/>
                  </a:lnTo>
                  <a:lnTo>
                    <a:pt x="4548" y="13999"/>
                  </a:lnTo>
                  <a:lnTo>
                    <a:pt x="4687" y="14095"/>
                  </a:lnTo>
                  <a:lnTo>
                    <a:pt x="4828" y="14187"/>
                  </a:lnTo>
                  <a:lnTo>
                    <a:pt x="4973" y="14274"/>
                  </a:lnTo>
                  <a:lnTo>
                    <a:pt x="5118" y="14360"/>
                  </a:lnTo>
                  <a:lnTo>
                    <a:pt x="5266" y="14440"/>
                  </a:lnTo>
                  <a:lnTo>
                    <a:pt x="5414" y="14514"/>
                  </a:lnTo>
                  <a:lnTo>
                    <a:pt x="5716" y="14656"/>
                  </a:lnTo>
                  <a:lnTo>
                    <a:pt x="5867" y="14717"/>
                  </a:lnTo>
                  <a:lnTo>
                    <a:pt x="6024" y="14779"/>
                  </a:lnTo>
                  <a:lnTo>
                    <a:pt x="6178" y="14834"/>
                  </a:lnTo>
                  <a:lnTo>
                    <a:pt x="6335" y="14887"/>
                  </a:lnTo>
                  <a:lnTo>
                    <a:pt x="6489" y="14936"/>
                  </a:lnTo>
                  <a:lnTo>
                    <a:pt x="6649" y="14979"/>
                  </a:lnTo>
                  <a:lnTo>
                    <a:pt x="6807" y="15019"/>
                  </a:lnTo>
                  <a:lnTo>
                    <a:pt x="6967" y="15059"/>
                  </a:lnTo>
                  <a:lnTo>
                    <a:pt x="7127" y="15090"/>
                  </a:lnTo>
                  <a:lnTo>
                    <a:pt x="7287" y="15118"/>
                  </a:lnTo>
                  <a:lnTo>
                    <a:pt x="7451" y="15146"/>
                  </a:lnTo>
                  <a:lnTo>
                    <a:pt x="7611" y="15167"/>
                  </a:lnTo>
                  <a:lnTo>
                    <a:pt x="7774" y="15183"/>
                  </a:lnTo>
                  <a:lnTo>
                    <a:pt x="7937" y="15198"/>
                  </a:lnTo>
                  <a:lnTo>
                    <a:pt x="8098" y="15207"/>
                  </a:lnTo>
                  <a:lnTo>
                    <a:pt x="8261" y="15213"/>
                  </a:lnTo>
                  <a:lnTo>
                    <a:pt x="8588" y="15213"/>
                  </a:lnTo>
                  <a:lnTo>
                    <a:pt x="8751" y="15207"/>
                  </a:lnTo>
                  <a:lnTo>
                    <a:pt x="8911" y="15198"/>
                  </a:lnTo>
                  <a:lnTo>
                    <a:pt x="9074" y="15183"/>
                  </a:lnTo>
                  <a:lnTo>
                    <a:pt x="9238" y="15167"/>
                  </a:lnTo>
                  <a:lnTo>
                    <a:pt x="9398" y="15146"/>
                  </a:lnTo>
                  <a:lnTo>
                    <a:pt x="9561" y="15118"/>
                  </a:lnTo>
                  <a:lnTo>
                    <a:pt x="9722" y="15090"/>
                  </a:lnTo>
                  <a:lnTo>
                    <a:pt x="9882" y="15059"/>
                  </a:lnTo>
                  <a:lnTo>
                    <a:pt x="10042" y="15019"/>
                  </a:lnTo>
                  <a:lnTo>
                    <a:pt x="10199" y="14979"/>
                  </a:lnTo>
                  <a:lnTo>
                    <a:pt x="10359" y="14936"/>
                  </a:lnTo>
                  <a:lnTo>
                    <a:pt x="10513" y="14887"/>
                  </a:lnTo>
                  <a:lnTo>
                    <a:pt x="10671" y="14834"/>
                  </a:lnTo>
                  <a:lnTo>
                    <a:pt x="10825" y="14779"/>
                  </a:lnTo>
                  <a:lnTo>
                    <a:pt x="11133" y="14656"/>
                  </a:lnTo>
                  <a:lnTo>
                    <a:pt x="11284" y="14585"/>
                  </a:lnTo>
                  <a:lnTo>
                    <a:pt x="11432" y="14514"/>
                  </a:lnTo>
                  <a:lnTo>
                    <a:pt x="11583" y="14440"/>
                  </a:lnTo>
                  <a:lnTo>
                    <a:pt x="11727" y="14360"/>
                  </a:lnTo>
                  <a:lnTo>
                    <a:pt x="11875" y="14274"/>
                  </a:lnTo>
                  <a:lnTo>
                    <a:pt x="12017" y="14187"/>
                  </a:lnTo>
                  <a:lnTo>
                    <a:pt x="12162" y="14095"/>
                  </a:lnTo>
                  <a:lnTo>
                    <a:pt x="12301" y="13999"/>
                  </a:lnTo>
                  <a:lnTo>
                    <a:pt x="12439" y="13901"/>
                  </a:lnTo>
                  <a:lnTo>
                    <a:pt x="12578" y="13799"/>
                  </a:lnTo>
                  <a:lnTo>
                    <a:pt x="12710" y="13691"/>
                  </a:lnTo>
                  <a:lnTo>
                    <a:pt x="12843" y="13580"/>
                  </a:lnTo>
                  <a:lnTo>
                    <a:pt x="12975" y="13466"/>
                  </a:lnTo>
                  <a:lnTo>
                    <a:pt x="13102" y="13349"/>
                  </a:lnTo>
                  <a:lnTo>
                    <a:pt x="13225" y="13226"/>
                  </a:lnTo>
                  <a:lnTo>
                    <a:pt x="13348" y="13100"/>
                  </a:lnTo>
                  <a:lnTo>
                    <a:pt x="13468" y="12974"/>
                  </a:lnTo>
                  <a:lnTo>
                    <a:pt x="13582" y="12844"/>
                  </a:lnTo>
                  <a:lnTo>
                    <a:pt x="13693" y="12709"/>
                  </a:lnTo>
                  <a:lnTo>
                    <a:pt x="13801" y="12576"/>
                  </a:lnTo>
                  <a:lnTo>
                    <a:pt x="13903" y="12441"/>
                  </a:lnTo>
                  <a:lnTo>
                    <a:pt x="14001" y="12299"/>
                  </a:lnTo>
                  <a:lnTo>
                    <a:pt x="14097" y="12160"/>
                  </a:lnTo>
                  <a:lnTo>
                    <a:pt x="14189" y="12018"/>
                  </a:lnTo>
                  <a:lnTo>
                    <a:pt x="14276" y="11874"/>
                  </a:lnTo>
                  <a:lnTo>
                    <a:pt x="14359" y="11729"/>
                  </a:lnTo>
                  <a:lnTo>
                    <a:pt x="14439" y="11581"/>
                  </a:lnTo>
                  <a:lnTo>
                    <a:pt x="14516" y="11433"/>
                  </a:lnTo>
                  <a:lnTo>
                    <a:pt x="14587" y="11282"/>
                  </a:lnTo>
                  <a:lnTo>
                    <a:pt x="14655" y="11134"/>
                  </a:lnTo>
                  <a:lnTo>
                    <a:pt x="14719" y="10980"/>
                  </a:lnTo>
                  <a:lnTo>
                    <a:pt x="14781" y="10826"/>
                  </a:lnTo>
                  <a:lnTo>
                    <a:pt x="14833" y="10669"/>
                  </a:lnTo>
                  <a:lnTo>
                    <a:pt x="14889" y="10515"/>
                  </a:lnTo>
                  <a:lnTo>
                    <a:pt x="14935" y="10358"/>
                  </a:lnTo>
                  <a:lnTo>
                    <a:pt x="14981" y="10201"/>
                  </a:lnTo>
                  <a:lnTo>
                    <a:pt x="15021" y="10041"/>
                  </a:lnTo>
                  <a:lnTo>
                    <a:pt x="15058" y="9880"/>
                  </a:lnTo>
                  <a:lnTo>
                    <a:pt x="15092" y="9723"/>
                  </a:lnTo>
                  <a:lnTo>
                    <a:pt x="15120" y="9560"/>
                  </a:lnTo>
                  <a:lnTo>
                    <a:pt x="15145" y="9400"/>
                  </a:lnTo>
                  <a:lnTo>
                    <a:pt x="15166" y="9236"/>
                  </a:lnTo>
                  <a:lnTo>
                    <a:pt x="15185" y="9073"/>
                  </a:lnTo>
                  <a:lnTo>
                    <a:pt x="15200" y="8913"/>
                  </a:lnTo>
                  <a:lnTo>
                    <a:pt x="15209" y="8750"/>
                  </a:lnTo>
                  <a:lnTo>
                    <a:pt x="15216" y="8589"/>
                  </a:lnTo>
                  <a:lnTo>
                    <a:pt x="15216" y="8260"/>
                  </a:lnTo>
                  <a:lnTo>
                    <a:pt x="15209" y="8100"/>
                  </a:lnTo>
                  <a:lnTo>
                    <a:pt x="15200" y="7936"/>
                  </a:lnTo>
                  <a:lnTo>
                    <a:pt x="15185" y="7773"/>
                  </a:lnTo>
                  <a:lnTo>
                    <a:pt x="15166" y="7613"/>
                  </a:lnTo>
                  <a:lnTo>
                    <a:pt x="15145" y="7450"/>
                  </a:lnTo>
                  <a:lnTo>
                    <a:pt x="15120" y="7289"/>
                  </a:lnTo>
                  <a:lnTo>
                    <a:pt x="15092" y="7126"/>
                  </a:lnTo>
                  <a:lnTo>
                    <a:pt x="15058" y="6966"/>
                  </a:lnTo>
                  <a:lnTo>
                    <a:pt x="15021" y="6809"/>
                  </a:lnTo>
                  <a:lnTo>
                    <a:pt x="14981" y="6649"/>
                  </a:lnTo>
                  <a:lnTo>
                    <a:pt x="14935" y="6491"/>
                  </a:lnTo>
                  <a:lnTo>
                    <a:pt x="14889" y="6334"/>
                  </a:lnTo>
                  <a:lnTo>
                    <a:pt x="14833" y="6180"/>
                  </a:lnTo>
                  <a:lnTo>
                    <a:pt x="14781" y="6023"/>
                  </a:lnTo>
                  <a:lnTo>
                    <a:pt x="14719" y="5866"/>
                  </a:lnTo>
                  <a:lnTo>
                    <a:pt x="14655" y="5715"/>
                  </a:lnTo>
                  <a:lnTo>
                    <a:pt x="14587" y="5564"/>
                  </a:lnTo>
                  <a:lnTo>
                    <a:pt x="14516" y="5416"/>
                  </a:lnTo>
                  <a:lnTo>
                    <a:pt x="14439" y="5268"/>
                  </a:lnTo>
                  <a:lnTo>
                    <a:pt x="14359" y="5120"/>
                  </a:lnTo>
                  <a:lnTo>
                    <a:pt x="14276" y="4976"/>
                  </a:lnTo>
                  <a:lnTo>
                    <a:pt x="14189" y="4831"/>
                  </a:lnTo>
                  <a:lnTo>
                    <a:pt x="14097" y="4689"/>
                  </a:lnTo>
                  <a:lnTo>
                    <a:pt x="14001" y="4547"/>
                  </a:lnTo>
                  <a:lnTo>
                    <a:pt x="13903" y="4409"/>
                  </a:lnTo>
                  <a:lnTo>
                    <a:pt x="13801" y="4273"/>
                  </a:lnTo>
                  <a:lnTo>
                    <a:pt x="13693" y="4138"/>
                  </a:lnTo>
                  <a:lnTo>
                    <a:pt x="13582" y="4005"/>
                  </a:lnTo>
                  <a:lnTo>
                    <a:pt x="13468" y="3876"/>
                  </a:lnTo>
                  <a:lnTo>
                    <a:pt x="13348" y="3746"/>
                  </a:lnTo>
                  <a:lnTo>
                    <a:pt x="13102" y="3500"/>
                  </a:lnTo>
                  <a:lnTo>
                    <a:pt x="12975" y="3383"/>
                  </a:lnTo>
                  <a:lnTo>
                    <a:pt x="12843" y="3269"/>
                  </a:lnTo>
                  <a:lnTo>
                    <a:pt x="12578" y="3047"/>
                  </a:lnTo>
                  <a:lnTo>
                    <a:pt x="12439" y="2945"/>
                  </a:lnTo>
                  <a:lnTo>
                    <a:pt x="12301" y="2847"/>
                  </a:lnTo>
                  <a:lnTo>
                    <a:pt x="12162" y="2754"/>
                  </a:lnTo>
                  <a:lnTo>
                    <a:pt x="12017" y="2662"/>
                  </a:lnTo>
                  <a:lnTo>
                    <a:pt x="11875" y="2576"/>
                  </a:lnTo>
                  <a:lnTo>
                    <a:pt x="11727" y="2489"/>
                  </a:lnTo>
                  <a:lnTo>
                    <a:pt x="11583" y="2409"/>
                  </a:lnTo>
                  <a:lnTo>
                    <a:pt x="11432" y="2332"/>
                  </a:lnTo>
                  <a:lnTo>
                    <a:pt x="11284" y="2264"/>
                  </a:lnTo>
                  <a:lnTo>
                    <a:pt x="11133" y="2194"/>
                  </a:lnTo>
                  <a:lnTo>
                    <a:pt x="10979" y="2129"/>
                  </a:lnTo>
                  <a:lnTo>
                    <a:pt x="10825" y="2070"/>
                  </a:lnTo>
                  <a:lnTo>
                    <a:pt x="10671" y="2015"/>
                  </a:lnTo>
                  <a:lnTo>
                    <a:pt x="10513" y="1963"/>
                  </a:lnTo>
                  <a:lnTo>
                    <a:pt x="10359" y="1913"/>
                  </a:lnTo>
                  <a:lnTo>
                    <a:pt x="10199" y="1870"/>
                  </a:lnTo>
                  <a:lnTo>
                    <a:pt x="10042" y="1827"/>
                  </a:lnTo>
                  <a:lnTo>
                    <a:pt x="9882" y="1790"/>
                  </a:lnTo>
                  <a:lnTo>
                    <a:pt x="9561" y="1728"/>
                  </a:lnTo>
                  <a:lnTo>
                    <a:pt x="9398" y="1704"/>
                  </a:lnTo>
                  <a:lnTo>
                    <a:pt x="9238" y="1682"/>
                  </a:lnTo>
                  <a:lnTo>
                    <a:pt x="9074" y="1667"/>
                  </a:lnTo>
                  <a:lnTo>
                    <a:pt x="8911" y="1651"/>
                  </a:lnTo>
                  <a:lnTo>
                    <a:pt x="8751" y="1639"/>
                  </a:lnTo>
                  <a:lnTo>
                    <a:pt x="8588" y="1633"/>
                  </a:lnTo>
                  <a:lnTo>
                    <a:pt x="8261" y="1633"/>
                  </a:lnTo>
                  <a:close/>
                  <a:moveTo>
                    <a:pt x="8421" y="0"/>
                  </a:moveTo>
                  <a:lnTo>
                    <a:pt x="8625" y="3"/>
                  </a:lnTo>
                  <a:lnTo>
                    <a:pt x="8831" y="12"/>
                  </a:lnTo>
                  <a:lnTo>
                    <a:pt x="9028" y="22"/>
                  </a:lnTo>
                  <a:lnTo>
                    <a:pt x="9229" y="43"/>
                  </a:lnTo>
                  <a:lnTo>
                    <a:pt x="9435" y="62"/>
                  </a:lnTo>
                  <a:lnTo>
                    <a:pt x="9632" y="89"/>
                  </a:lnTo>
                  <a:lnTo>
                    <a:pt x="9832" y="120"/>
                  </a:lnTo>
                  <a:lnTo>
                    <a:pt x="10033" y="157"/>
                  </a:lnTo>
                  <a:lnTo>
                    <a:pt x="10230" y="197"/>
                  </a:lnTo>
                  <a:lnTo>
                    <a:pt x="10427" y="243"/>
                  </a:lnTo>
                  <a:lnTo>
                    <a:pt x="10624" y="293"/>
                  </a:lnTo>
                  <a:lnTo>
                    <a:pt x="10822" y="351"/>
                  </a:lnTo>
                  <a:lnTo>
                    <a:pt x="11016" y="410"/>
                  </a:lnTo>
                  <a:lnTo>
                    <a:pt x="11210" y="474"/>
                  </a:lnTo>
                  <a:lnTo>
                    <a:pt x="11404" y="545"/>
                  </a:lnTo>
                  <a:lnTo>
                    <a:pt x="11595" y="619"/>
                  </a:lnTo>
                  <a:lnTo>
                    <a:pt x="11783" y="699"/>
                  </a:lnTo>
                  <a:lnTo>
                    <a:pt x="11971" y="783"/>
                  </a:lnTo>
                  <a:lnTo>
                    <a:pt x="12159" y="872"/>
                  </a:lnTo>
                  <a:lnTo>
                    <a:pt x="12341" y="967"/>
                  </a:lnTo>
                  <a:lnTo>
                    <a:pt x="12522" y="1066"/>
                  </a:lnTo>
                  <a:lnTo>
                    <a:pt x="12704" y="1168"/>
                  </a:lnTo>
                  <a:lnTo>
                    <a:pt x="12883" y="1275"/>
                  </a:lnTo>
                  <a:lnTo>
                    <a:pt x="13062" y="1389"/>
                  </a:lnTo>
                  <a:lnTo>
                    <a:pt x="13231" y="1507"/>
                  </a:lnTo>
                  <a:lnTo>
                    <a:pt x="13404" y="1630"/>
                  </a:lnTo>
                  <a:lnTo>
                    <a:pt x="13576" y="1759"/>
                  </a:lnTo>
                  <a:lnTo>
                    <a:pt x="13740" y="1892"/>
                  </a:lnTo>
                  <a:lnTo>
                    <a:pt x="13906" y="2027"/>
                  </a:lnTo>
                  <a:lnTo>
                    <a:pt x="14063" y="2172"/>
                  </a:lnTo>
                  <a:lnTo>
                    <a:pt x="14223" y="2317"/>
                  </a:lnTo>
                  <a:lnTo>
                    <a:pt x="14380" y="2471"/>
                  </a:lnTo>
                  <a:lnTo>
                    <a:pt x="14507" y="2597"/>
                  </a:lnTo>
                  <a:lnTo>
                    <a:pt x="14630" y="2727"/>
                  </a:lnTo>
                  <a:lnTo>
                    <a:pt x="14747" y="2862"/>
                  </a:lnTo>
                  <a:lnTo>
                    <a:pt x="14864" y="2995"/>
                  </a:lnTo>
                  <a:lnTo>
                    <a:pt x="14978" y="3130"/>
                  </a:lnTo>
                  <a:lnTo>
                    <a:pt x="15089" y="3272"/>
                  </a:lnTo>
                  <a:lnTo>
                    <a:pt x="15194" y="3411"/>
                  </a:lnTo>
                  <a:lnTo>
                    <a:pt x="15299" y="3549"/>
                  </a:lnTo>
                  <a:lnTo>
                    <a:pt x="15397" y="3697"/>
                  </a:lnTo>
                  <a:lnTo>
                    <a:pt x="15493" y="3839"/>
                  </a:lnTo>
                  <a:lnTo>
                    <a:pt x="15585" y="3987"/>
                  </a:lnTo>
                  <a:lnTo>
                    <a:pt x="15675" y="4135"/>
                  </a:lnTo>
                  <a:lnTo>
                    <a:pt x="15761" y="4285"/>
                  </a:lnTo>
                  <a:lnTo>
                    <a:pt x="15844" y="4433"/>
                  </a:lnTo>
                  <a:lnTo>
                    <a:pt x="15924" y="4587"/>
                  </a:lnTo>
                  <a:lnTo>
                    <a:pt x="16001" y="4738"/>
                  </a:lnTo>
                  <a:lnTo>
                    <a:pt x="16072" y="4896"/>
                  </a:lnTo>
                  <a:lnTo>
                    <a:pt x="16143" y="5050"/>
                  </a:lnTo>
                  <a:lnTo>
                    <a:pt x="16211" y="5207"/>
                  </a:lnTo>
                  <a:lnTo>
                    <a:pt x="16272" y="5364"/>
                  </a:lnTo>
                  <a:lnTo>
                    <a:pt x="16334" y="5524"/>
                  </a:lnTo>
                  <a:lnTo>
                    <a:pt x="16393" y="5684"/>
                  </a:lnTo>
                  <a:lnTo>
                    <a:pt x="16442" y="5841"/>
                  </a:lnTo>
                  <a:lnTo>
                    <a:pt x="16494" y="6005"/>
                  </a:lnTo>
                  <a:lnTo>
                    <a:pt x="16540" y="6165"/>
                  </a:lnTo>
                  <a:lnTo>
                    <a:pt x="16581" y="6328"/>
                  </a:lnTo>
                  <a:lnTo>
                    <a:pt x="16624" y="6494"/>
                  </a:lnTo>
                  <a:lnTo>
                    <a:pt x="16661" y="6655"/>
                  </a:lnTo>
                  <a:lnTo>
                    <a:pt x="16695" y="6821"/>
                  </a:lnTo>
                  <a:lnTo>
                    <a:pt x="16722" y="6987"/>
                  </a:lnTo>
                  <a:lnTo>
                    <a:pt x="16750" y="7151"/>
                  </a:lnTo>
                  <a:lnTo>
                    <a:pt x="16772" y="7320"/>
                  </a:lnTo>
                  <a:lnTo>
                    <a:pt x="16796" y="7487"/>
                  </a:lnTo>
                  <a:lnTo>
                    <a:pt x="16812" y="7653"/>
                  </a:lnTo>
                  <a:lnTo>
                    <a:pt x="16824" y="7819"/>
                  </a:lnTo>
                  <a:lnTo>
                    <a:pt x="16833" y="7989"/>
                  </a:lnTo>
                  <a:lnTo>
                    <a:pt x="16842" y="8152"/>
                  </a:lnTo>
                  <a:lnTo>
                    <a:pt x="16846" y="8321"/>
                  </a:lnTo>
                  <a:lnTo>
                    <a:pt x="16846" y="8491"/>
                  </a:lnTo>
                  <a:lnTo>
                    <a:pt x="16842" y="8654"/>
                  </a:lnTo>
                  <a:lnTo>
                    <a:pt x="16836" y="8824"/>
                  </a:lnTo>
                  <a:lnTo>
                    <a:pt x="16827" y="8993"/>
                  </a:lnTo>
                  <a:lnTo>
                    <a:pt x="16815" y="9156"/>
                  </a:lnTo>
                  <a:lnTo>
                    <a:pt x="16799" y="9326"/>
                  </a:lnTo>
                  <a:lnTo>
                    <a:pt x="16778" y="9489"/>
                  </a:lnTo>
                  <a:lnTo>
                    <a:pt x="16753" y="9655"/>
                  </a:lnTo>
                  <a:lnTo>
                    <a:pt x="16728" y="9825"/>
                  </a:lnTo>
                  <a:lnTo>
                    <a:pt x="16701" y="9988"/>
                  </a:lnTo>
                  <a:lnTo>
                    <a:pt x="16667" y="10151"/>
                  </a:lnTo>
                  <a:lnTo>
                    <a:pt x="16630" y="10318"/>
                  </a:lnTo>
                  <a:lnTo>
                    <a:pt x="16593" y="10481"/>
                  </a:lnTo>
                  <a:lnTo>
                    <a:pt x="16550" y="10644"/>
                  </a:lnTo>
                  <a:lnTo>
                    <a:pt x="16504" y="10808"/>
                  </a:lnTo>
                  <a:lnTo>
                    <a:pt x="16454" y="10968"/>
                  </a:lnTo>
                  <a:lnTo>
                    <a:pt x="16402" y="11128"/>
                  </a:lnTo>
                  <a:lnTo>
                    <a:pt x="16343" y="11288"/>
                  </a:lnTo>
                  <a:lnTo>
                    <a:pt x="16288" y="11449"/>
                  </a:lnTo>
                  <a:lnTo>
                    <a:pt x="16223" y="11603"/>
                  </a:lnTo>
                  <a:lnTo>
                    <a:pt x="16155" y="11763"/>
                  </a:lnTo>
                  <a:lnTo>
                    <a:pt x="16091" y="11920"/>
                  </a:lnTo>
                  <a:lnTo>
                    <a:pt x="16017" y="12074"/>
                  </a:lnTo>
                  <a:lnTo>
                    <a:pt x="15940" y="12228"/>
                  </a:lnTo>
                  <a:lnTo>
                    <a:pt x="15860" y="12379"/>
                  </a:lnTo>
                  <a:lnTo>
                    <a:pt x="15776" y="12530"/>
                  </a:lnTo>
                  <a:lnTo>
                    <a:pt x="20854" y="17604"/>
                  </a:lnTo>
                  <a:lnTo>
                    <a:pt x="20938" y="17690"/>
                  </a:lnTo>
                  <a:lnTo>
                    <a:pt x="21011" y="17780"/>
                  </a:lnTo>
                  <a:lnTo>
                    <a:pt x="21085" y="17869"/>
                  </a:lnTo>
                  <a:lnTo>
                    <a:pt x="21156" y="17961"/>
                  </a:lnTo>
                  <a:lnTo>
                    <a:pt x="21215" y="18057"/>
                  </a:lnTo>
                  <a:lnTo>
                    <a:pt x="21276" y="18153"/>
                  </a:lnTo>
                  <a:lnTo>
                    <a:pt x="21332" y="18251"/>
                  </a:lnTo>
                  <a:lnTo>
                    <a:pt x="21378" y="18350"/>
                  </a:lnTo>
                  <a:lnTo>
                    <a:pt x="21424" y="18448"/>
                  </a:lnTo>
                  <a:lnTo>
                    <a:pt x="21461" y="18550"/>
                  </a:lnTo>
                  <a:lnTo>
                    <a:pt x="21495" y="18652"/>
                  </a:lnTo>
                  <a:lnTo>
                    <a:pt x="21526" y="18753"/>
                  </a:lnTo>
                  <a:lnTo>
                    <a:pt x="21551" y="18855"/>
                  </a:lnTo>
                  <a:lnTo>
                    <a:pt x="21569" y="18957"/>
                  </a:lnTo>
                  <a:lnTo>
                    <a:pt x="21585" y="19061"/>
                  </a:lnTo>
                  <a:lnTo>
                    <a:pt x="21594" y="19163"/>
                  </a:lnTo>
                  <a:lnTo>
                    <a:pt x="21600" y="19265"/>
                  </a:lnTo>
                  <a:lnTo>
                    <a:pt x="21600" y="19366"/>
                  </a:lnTo>
                  <a:lnTo>
                    <a:pt x="21597" y="19468"/>
                  </a:lnTo>
                  <a:lnTo>
                    <a:pt x="21588" y="19567"/>
                  </a:lnTo>
                  <a:lnTo>
                    <a:pt x="21575" y="19665"/>
                  </a:lnTo>
                  <a:lnTo>
                    <a:pt x="21557" y="19764"/>
                  </a:lnTo>
                  <a:lnTo>
                    <a:pt x="21532" y="19859"/>
                  </a:lnTo>
                  <a:lnTo>
                    <a:pt x="21501" y="19952"/>
                  </a:lnTo>
                  <a:lnTo>
                    <a:pt x="21467" y="20044"/>
                  </a:lnTo>
                  <a:lnTo>
                    <a:pt x="21431" y="20134"/>
                  </a:lnTo>
                  <a:lnTo>
                    <a:pt x="21384" y="20223"/>
                  </a:lnTo>
                  <a:lnTo>
                    <a:pt x="21335" y="20309"/>
                  </a:lnTo>
                  <a:lnTo>
                    <a:pt x="21280" y="20392"/>
                  </a:lnTo>
                  <a:lnTo>
                    <a:pt x="21224" y="20472"/>
                  </a:lnTo>
                  <a:lnTo>
                    <a:pt x="21156" y="20546"/>
                  </a:lnTo>
                  <a:lnTo>
                    <a:pt x="21085" y="20620"/>
                  </a:lnTo>
                  <a:lnTo>
                    <a:pt x="20623" y="21086"/>
                  </a:lnTo>
                  <a:lnTo>
                    <a:pt x="20549" y="21153"/>
                  </a:lnTo>
                  <a:lnTo>
                    <a:pt x="20472" y="21221"/>
                  </a:lnTo>
                  <a:lnTo>
                    <a:pt x="20392" y="21280"/>
                  </a:lnTo>
                  <a:lnTo>
                    <a:pt x="20309" y="21332"/>
                  </a:lnTo>
                  <a:lnTo>
                    <a:pt x="20226" y="21384"/>
                  </a:lnTo>
                  <a:lnTo>
                    <a:pt x="20136" y="21427"/>
                  </a:lnTo>
                  <a:lnTo>
                    <a:pt x="20047" y="21468"/>
                  </a:lnTo>
                  <a:lnTo>
                    <a:pt x="19955" y="21501"/>
                  </a:lnTo>
                  <a:lnTo>
                    <a:pt x="19859" y="21529"/>
                  </a:lnTo>
                  <a:lnTo>
                    <a:pt x="19764" y="21554"/>
                  </a:lnTo>
                  <a:lnTo>
                    <a:pt x="19665" y="21575"/>
                  </a:lnTo>
                  <a:lnTo>
                    <a:pt x="19566" y="21588"/>
                  </a:lnTo>
                  <a:lnTo>
                    <a:pt x="19468" y="21597"/>
                  </a:lnTo>
                  <a:lnTo>
                    <a:pt x="19366" y="21600"/>
                  </a:lnTo>
                  <a:lnTo>
                    <a:pt x="19264" y="21600"/>
                  </a:lnTo>
                  <a:lnTo>
                    <a:pt x="19163" y="21597"/>
                  </a:lnTo>
                  <a:lnTo>
                    <a:pt x="19061" y="21585"/>
                  </a:lnTo>
                  <a:lnTo>
                    <a:pt x="18956" y="21572"/>
                  </a:lnTo>
                  <a:lnTo>
                    <a:pt x="18855" y="21548"/>
                  </a:lnTo>
                  <a:lnTo>
                    <a:pt x="18753" y="21523"/>
                  </a:lnTo>
                  <a:lnTo>
                    <a:pt x="18651" y="21495"/>
                  </a:lnTo>
                  <a:lnTo>
                    <a:pt x="18549" y="21458"/>
                  </a:lnTo>
                  <a:lnTo>
                    <a:pt x="18448" y="21421"/>
                  </a:lnTo>
                  <a:lnTo>
                    <a:pt x="18349" y="21378"/>
                  </a:lnTo>
                  <a:lnTo>
                    <a:pt x="18251" y="21329"/>
                  </a:lnTo>
                  <a:lnTo>
                    <a:pt x="18152" y="21277"/>
                  </a:lnTo>
                  <a:lnTo>
                    <a:pt x="17961" y="21153"/>
                  </a:lnTo>
                  <a:lnTo>
                    <a:pt x="17869" y="21086"/>
                  </a:lnTo>
                  <a:lnTo>
                    <a:pt x="17779" y="21012"/>
                  </a:lnTo>
                  <a:lnTo>
                    <a:pt x="17690" y="20935"/>
                  </a:lnTo>
                  <a:lnTo>
                    <a:pt x="17607" y="20851"/>
                  </a:lnTo>
                  <a:lnTo>
                    <a:pt x="12529" y="15777"/>
                  </a:lnTo>
                  <a:lnTo>
                    <a:pt x="12381" y="15860"/>
                  </a:lnTo>
                  <a:lnTo>
                    <a:pt x="12227" y="15940"/>
                  </a:lnTo>
                  <a:lnTo>
                    <a:pt x="12073" y="16014"/>
                  </a:lnTo>
                  <a:lnTo>
                    <a:pt x="11919" y="16088"/>
                  </a:lnTo>
                  <a:lnTo>
                    <a:pt x="11764" y="16156"/>
                  </a:lnTo>
                  <a:lnTo>
                    <a:pt x="11604" y="16221"/>
                  </a:lnTo>
                  <a:lnTo>
                    <a:pt x="11450" y="16285"/>
                  </a:lnTo>
                  <a:lnTo>
                    <a:pt x="11290" y="16344"/>
                  </a:lnTo>
                  <a:lnTo>
                    <a:pt x="11127" y="16399"/>
                  </a:lnTo>
                  <a:lnTo>
                    <a:pt x="10969" y="16455"/>
                  </a:lnTo>
                  <a:lnTo>
                    <a:pt x="10806" y="16501"/>
                  </a:lnTo>
                  <a:lnTo>
                    <a:pt x="10646" y="16550"/>
                  </a:lnTo>
                  <a:lnTo>
                    <a:pt x="10483" y="16591"/>
                  </a:lnTo>
                  <a:lnTo>
                    <a:pt x="10316" y="16627"/>
                  </a:lnTo>
                  <a:lnTo>
                    <a:pt x="10153" y="16668"/>
                  </a:lnTo>
                  <a:lnTo>
                    <a:pt x="9987" y="16698"/>
                  </a:lnTo>
                  <a:lnTo>
                    <a:pt x="9820" y="16726"/>
                  </a:lnTo>
                  <a:lnTo>
                    <a:pt x="9657" y="16757"/>
                  </a:lnTo>
                  <a:lnTo>
                    <a:pt x="9490" y="16778"/>
                  </a:lnTo>
                  <a:lnTo>
                    <a:pt x="9324" y="16797"/>
                  </a:lnTo>
                  <a:lnTo>
                    <a:pt x="9158" y="16812"/>
                  </a:lnTo>
                  <a:lnTo>
                    <a:pt x="8991" y="16825"/>
                  </a:lnTo>
                  <a:lnTo>
                    <a:pt x="8822" y="16834"/>
                  </a:lnTo>
                  <a:lnTo>
                    <a:pt x="8655" y="16843"/>
                  </a:lnTo>
                  <a:lnTo>
                    <a:pt x="8489" y="16846"/>
                  </a:lnTo>
                  <a:lnTo>
                    <a:pt x="8320" y="16846"/>
                  </a:lnTo>
                  <a:lnTo>
                    <a:pt x="8153" y="16843"/>
                  </a:lnTo>
                  <a:lnTo>
                    <a:pt x="7987" y="16834"/>
                  </a:lnTo>
                  <a:lnTo>
                    <a:pt x="7817" y="16822"/>
                  </a:lnTo>
                  <a:lnTo>
                    <a:pt x="7651" y="16809"/>
                  </a:lnTo>
                  <a:lnTo>
                    <a:pt x="7485" y="16794"/>
                  </a:lnTo>
                  <a:lnTo>
                    <a:pt x="7321" y="16772"/>
                  </a:lnTo>
                  <a:lnTo>
                    <a:pt x="7152" y="16751"/>
                  </a:lnTo>
                  <a:lnTo>
                    <a:pt x="6985" y="16723"/>
                  </a:lnTo>
                  <a:lnTo>
                    <a:pt x="6822" y="16692"/>
                  </a:lnTo>
                  <a:lnTo>
                    <a:pt x="6656" y="16661"/>
                  </a:lnTo>
                  <a:lnTo>
                    <a:pt x="6492" y="16621"/>
                  </a:lnTo>
                  <a:lnTo>
                    <a:pt x="6329" y="16581"/>
                  </a:lnTo>
                  <a:lnTo>
                    <a:pt x="6166" y="16541"/>
                  </a:lnTo>
                  <a:lnTo>
                    <a:pt x="6002" y="16492"/>
                  </a:lnTo>
                  <a:lnTo>
                    <a:pt x="5842" y="16443"/>
                  </a:lnTo>
                  <a:lnTo>
                    <a:pt x="5682" y="16390"/>
                  </a:lnTo>
                  <a:lnTo>
                    <a:pt x="5525" y="16332"/>
                  </a:lnTo>
                  <a:lnTo>
                    <a:pt x="5365" y="16273"/>
                  </a:lnTo>
                  <a:lnTo>
                    <a:pt x="5207" y="16208"/>
                  </a:lnTo>
                  <a:lnTo>
                    <a:pt x="5050" y="16144"/>
                  </a:lnTo>
                  <a:lnTo>
                    <a:pt x="4893" y="16073"/>
                  </a:lnTo>
                  <a:lnTo>
                    <a:pt x="4739" y="15999"/>
                  </a:lnTo>
                  <a:lnTo>
                    <a:pt x="4585" y="15922"/>
                  </a:lnTo>
                  <a:lnTo>
                    <a:pt x="4434" y="15845"/>
                  </a:lnTo>
                  <a:lnTo>
                    <a:pt x="4283" y="15762"/>
                  </a:lnTo>
                  <a:lnTo>
                    <a:pt x="4135" y="15675"/>
                  </a:lnTo>
                  <a:lnTo>
                    <a:pt x="3984" y="15586"/>
                  </a:lnTo>
                  <a:lnTo>
                    <a:pt x="3839" y="15491"/>
                  </a:lnTo>
                  <a:lnTo>
                    <a:pt x="3698" y="15395"/>
                  </a:lnTo>
                  <a:lnTo>
                    <a:pt x="3550" y="15297"/>
                  </a:lnTo>
                  <a:lnTo>
                    <a:pt x="3411" y="15192"/>
                  </a:lnTo>
                  <a:lnTo>
                    <a:pt x="3269" y="15087"/>
                  </a:lnTo>
                  <a:lnTo>
                    <a:pt x="3131" y="14976"/>
                  </a:lnTo>
                  <a:lnTo>
                    <a:pt x="2995" y="14865"/>
                  </a:lnTo>
                  <a:lnTo>
                    <a:pt x="2859" y="14748"/>
                  </a:lnTo>
                  <a:lnTo>
                    <a:pt x="2727" y="14631"/>
                  </a:lnTo>
                  <a:lnTo>
                    <a:pt x="2598" y="14505"/>
                  </a:lnTo>
                  <a:lnTo>
                    <a:pt x="2468" y="14378"/>
                  </a:lnTo>
                  <a:lnTo>
                    <a:pt x="2317" y="14224"/>
                  </a:lnTo>
                  <a:lnTo>
                    <a:pt x="2169" y="14067"/>
                  </a:lnTo>
                  <a:lnTo>
                    <a:pt x="2028" y="13904"/>
                  </a:lnTo>
                  <a:lnTo>
                    <a:pt x="1892" y="13741"/>
                  </a:lnTo>
                  <a:lnTo>
                    <a:pt x="1756" y="13574"/>
                  </a:lnTo>
                  <a:lnTo>
                    <a:pt x="1630" y="13402"/>
                  </a:lnTo>
                  <a:lnTo>
                    <a:pt x="1507" y="13232"/>
                  </a:lnTo>
                  <a:lnTo>
                    <a:pt x="1390" y="13060"/>
                  </a:lnTo>
                  <a:lnTo>
                    <a:pt x="1276" y="12881"/>
                  </a:lnTo>
                  <a:lnTo>
                    <a:pt x="1165" y="12702"/>
                  </a:lnTo>
                  <a:lnTo>
                    <a:pt x="1063" y="12524"/>
                  </a:lnTo>
                  <a:lnTo>
                    <a:pt x="964" y="12342"/>
                  </a:lnTo>
                  <a:lnTo>
                    <a:pt x="872" y="12157"/>
                  </a:lnTo>
                  <a:lnTo>
                    <a:pt x="783" y="11969"/>
                  </a:lnTo>
                  <a:lnTo>
                    <a:pt x="696" y="11781"/>
                  </a:lnTo>
                  <a:lnTo>
                    <a:pt x="616" y="11593"/>
                  </a:lnTo>
                  <a:lnTo>
                    <a:pt x="542" y="11402"/>
                  </a:lnTo>
                  <a:lnTo>
                    <a:pt x="475" y="11211"/>
                  </a:lnTo>
                  <a:lnTo>
                    <a:pt x="410" y="11017"/>
                  </a:lnTo>
                  <a:lnTo>
                    <a:pt x="348" y="10823"/>
                  </a:lnTo>
                  <a:lnTo>
                    <a:pt x="293" y="10626"/>
                  </a:lnTo>
                  <a:lnTo>
                    <a:pt x="240" y="10429"/>
                  </a:lnTo>
                  <a:lnTo>
                    <a:pt x="154" y="10034"/>
                  </a:lnTo>
                  <a:lnTo>
                    <a:pt x="120" y="9834"/>
                  </a:lnTo>
                  <a:lnTo>
                    <a:pt x="89" y="9634"/>
                  </a:lnTo>
                  <a:lnTo>
                    <a:pt x="59" y="9434"/>
                  </a:lnTo>
                  <a:lnTo>
                    <a:pt x="40" y="9233"/>
                  </a:lnTo>
                  <a:lnTo>
                    <a:pt x="22" y="9030"/>
                  </a:lnTo>
                  <a:lnTo>
                    <a:pt x="9" y="8830"/>
                  </a:lnTo>
                  <a:lnTo>
                    <a:pt x="3" y="8626"/>
                  </a:lnTo>
                  <a:lnTo>
                    <a:pt x="0" y="8426"/>
                  </a:lnTo>
                  <a:lnTo>
                    <a:pt x="3" y="8223"/>
                  </a:lnTo>
                  <a:lnTo>
                    <a:pt x="9" y="8020"/>
                  </a:lnTo>
                  <a:lnTo>
                    <a:pt x="22" y="7819"/>
                  </a:lnTo>
                  <a:lnTo>
                    <a:pt x="40" y="7616"/>
                  </a:lnTo>
                  <a:lnTo>
                    <a:pt x="59" y="7416"/>
                  </a:lnTo>
                  <a:lnTo>
                    <a:pt x="89" y="7215"/>
                  </a:lnTo>
                  <a:lnTo>
                    <a:pt x="120" y="7015"/>
                  </a:lnTo>
                  <a:lnTo>
                    <a:pt x="154" y="6815"/>
                  </a:lnTo>
                  <a:lnTo>
                    <a:pt x="240" y="6421"/>
                  </a:lnTo>
                  <a:lnTo>
                    <a:pt x="293" y="6223"/>
                  </a:lnTo>
                  <a:lnTo>
                    <a:pt x="348" y="6026"/>
                  </a:lnTo>
                  <a:lnTo>
                    <a:pt x="410" y="5832"/>
                  </a:lnTo>
                  <a:lnTo>
                    <a:pt x="475" y="5638"/>
                  </a:lnTo>
                  <a:lnTo>
                    <a:pt x="542" y="5444"/>
                  </a:lnTo>
                  <a:lnTo>
                    <a:pt x="616" y="5253"/>
                  </a:lnTo>
                  <a:lnTo>
                    <a:pt x="696" y="5068"/>
                  </a:lnTo>
                  <a:lnTo>
                    <a:pt x="783" y="4880"/>
                  </a:lnTo>
                  <a:lnTo>
                    <a:pt x="872" y="4692"/>
                  </a:lnTo>
                  <a:lnTo>
                    <a:pt x="964" y="4507"/>
                  </a:lnTo>
                  <a:lnTo>
                    <a:pt x="1063" y="4326"/>
                  </a:lnTo>
                  <a:lnTo>
                    <a:pt x="1165" y="4144"/>
                  </a:lnTo>
                  <a:lnTo>
                    <a:pt x="1276" y="3968"/>
                  </a:lnTo>
                  <a:lnTo>
                    <a:pt x="1390" y="3789"/>
                  </a:lnTo>
                  <a:lnTo>
                    <a:pt x="1507" y="3617"/>
                  </a:lnTo>
                  <a:lnTo>
                    <a:pt x="1630" y="3444"/>
                  </a:lnTo>
                  <a:lnTo>
                    <a:pt x="1756" y="3275"/>
                  </a:lnTo>
                  <a:lnTo>
                    <a:pt x="1892" y="3109"/>
                  </a:lnTo>
                  <a:lnTo>
                    <a:pt x="2028" y="2942"/>
                  </a:lnTo>
                  <a:lnTo>
                    <a:pt x="2169" y="2782"/>
                  </a:lnTo>
                  <a:lnTo>
                    <a:pt x="2317" y="2625"/>
                  </a:lnTo>
                  <a:lnTo>
                    <a:pt x="2468" y="2471"/>
                  </a:lnTo>
                  <a:lnTo>
                    <a:pt x="2625" y="2317"/>
                  </a:lnTo>
                  <a:lnTo>
                    <a:pt x="2779" y="2172"/>
                  </a:lnTo>
                  <a:lnTo>
                    <a:pt x="2943" y="2027"/>
                  </a:lnTo>
                  <a:lnTo>
                    <a:pt x="3109" y="1892"/>
                  </a:lnTo>
                  <a:lnTo>
                    <a:pt x="3272" y="1759"/>
                  </a:lnTo>
                  <a:lnTo>
                    <a:pt x="3445" y="1630"/>
                  </a:lnTo>
                  <a:lnTo>
                    <a:pt x="3617" y="1507"/>
                  </a:lnTo>
                  <a:lnTo>
                    <a:pt x="3787" y="1389"/>
                  </a:lnTo>
                  <a:lnTo>
                    <a:pt x="3966" y="1275"/>
                  </a:lnTo>
                  <a:lnTo>
                    <a:pt x="4144" y="1168"/>
                  </a:lnTo>
                  <a:lnTo>
                    <a:pt x="4326" y="1066"/>
                  </a:lnTo>
                  <a:lnTo>
                    <a:pt x="4508" y="967"/>
                  </a:lnTo>
                  <a:lnTo>
                    <a:pt x="4690" y="872"/>
                  </a:lnTo>
                  <a:lnTo>
                    <a:pt x="4878" y="783"/>
                  </a:lnTo>
                  <a:lnTo>
                    <a:pt x="5066" y="699"/>
                  </a:lnTo>
                  <a:lnTo>
                    <a:pt x="5254" y="619"/>
                  </a:lnTo>
                  <a:lnTo>
                    <a:pt x="5445" y="545"/>
                  </a:lnTo>
                  <a:lnTo>
                    <a:pt x="5639" y="474"/>
                  </a:lnTo>
                  <a:lnTo>
                    <a:pt x="5833" y="410"/>
                  </a:lnTo>
                  <a:lnTo>
                    <a:pt x="6027" y="351"/>
                  </a:lnTo>
                  <a:lnTo>
                    <a:pt x="6224" y="293"/>
                  </a:lnTo>
                  <a:lnTo>
                    <a:pt x="6421" y="243"/>
                  </a:lnTo>
                  <a:lnTo>
                    <a:pt x="6619" y="197"/>
                  </a:lnTo>
                  <a:lnTo>
                    <a:pt x="6816" y="157"/>
                  </a:lnTo>
                  <a:lnTo>
                    <a:pt x="7013" y="120"/>
                  </a:lnTo>
                  <a:lnTo>
                    <a:pt x="7213" y="89"/>
                  </a:lnTo>
                  <a:lnTo>
                    <a:pt x="7414" y="62"/>
                  </a:lnTo>
                  <a:lnTo>
                    <a:pt x="7614" y="43"/>
                  </a:lnTo>
                  <a:lnTo>
                    <a:pt x="7817" y="22"/>
                  </a:lnTo>
                  <a:lnTo>
                    <a:pt x="8018" y="12"/>
                  </a:lnTo>
                  <a:lnTo>
                    <a:pt x="8221" y="3"/>
                  </a:lnTo>
                  <a:lnTo>
                    <a:pt x="8421"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a:p>
          </p:txBody>
        </p:sp>
      </p:grpSp>
      <p:grpSp>
        <p:nvGrpSpPr>
          <p:cNvPr id="314" name="组合 21"/>
          <p:cNvGrpSpPr/>
          <p:nvPr/>
        </p:nvGrpSpPr>
        <p:grpSpPr>
          <a:xfrm>
            <a:off x="7978516" y="3858357"/>
            <a:ext cx="575915" cy="575915"/>
            <a:chOff x="0" y="0"/>
            <a:chExt cx="575914" cy="575914"/>
          </a:xfrm>
        </p:grpSpPr>
        <p:sp>
          <p:nvSpPr>
            <p:cNvPr id="312" name="椭圆 22"/>
            <p:cNvSpPr/>
            <p:nvPr/>
          </p:nvSpPr>
          <p:spPr>
            <a:xfrm>
              <a:off x="-1" y="-1"/>
              <a:ext cx="575916" cy="575916"/>
            </a:xfrm>
            <a:prstGeom prst="ellips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13" name="KSO_Shape"/>
            <p:cNvSpPr/>
            <p:nvPr/>
          </p:nvSpPr>
          <p:spPr>
            <a:xfrm>
              <a:off x="143978" y="161249"/>
              <a:ext cx="316707" cy="269200"/>
            </a:xfrm>
            <a:custGeom>
              <a:avLst/>
              <a:gdLst/>
              <a:ahLst/>
              <a:cxnLst>
                <a:cxn ang="0">
                  <a:pos x="wd2" y="hd2"/>
                </a:cxn>
                <a:cxn ang="5400000">
                  <a:pos x="wd2" y="hd2"/>
                </a:cxn>
                <a:cxn ang="10800000">
                  <a:pos x="wd2" y="hd2"/>
                </a:cxn>
                <a:cxn ang="16200000">
                  <a:pos x="wd2" y="hd2"/>
                </a:cxn>
              </a:cxnLst>
              <a:rect l="0" t="0" r="r" b="b"/>
              <a:pathLst>
                <a:path w="21600" h="21600" extrusionOk="0">
                  <a:moveTo>
                    <a:pt x="8276" y="17351"/>
                  </a:moveTo>
                  <a:lnTo>
                    <a:pt x="13324" y="17351"/>
                  </a:lnTo>
                  <a:lnTo>
                    <a:pt x="13388" y="17365"/>
                  </a:lnTo>
                  <a:lnTo>
                    <a:pt x="13451" y="17376"/>
                  </a:lnTo>
                  <a:lnTo>
                    <a:pt x="13508" y="17401"/>
                  </a:lnTo>
                  <a:lnTo>
                    <a:pt x="13568" y="17425"/>
                  </a:lnTo>
                  <a:lnTo>
                    <a:pt x="13620" y="17457"/>
                  </a:lnTo>
                  <a:lnTo>
                    <a:pt x="13668" y="17489"/>
                  </a:lnTo>
                  <a:lnTo>
                    <a:pt x="13716" y="17532"/>
                  </a:lnTo>
                  <a:lnTo>
                    <a:pt x="13758" y="17578"/>
                  </a:lnTo>
                  <a:lnTo>
                    <a:pt x="13791" y="17624"/>
                  </a:lnTo>
                  <a:lnTo>
                    <a:pt x="13828" y="17674"/>
                  </a:lnTo>
                  <a:lnTo>
                    <a:pt x="13855" y="17727"/>
                  </a:lnTo>
                  <a:lnTo>
                    <a:pt x="13876" y="17788"/>
                  </a:lnTo>
                  <a:lnTo>
                    <a:pt x="13888" y="17844"/>
                  </a:lnTo>
                  <a:lnTo>
                    <a:pt x="13900" y="17908"/>
                  </a:lnTo>
                  <a:lnTo>
                    <a:pt x="13903" y="17972"/>
                  </a:lnTo>
                  <a:lnTo>
                    <a:pt x="13900" y="18036"/>
                  </a:lnTo>
                  <a:lnTo>
                    <a:pt x="13888" y="18100"/>
                  </a:lnTo>
                  <a:lnTo>
                    <a:pt x="13876" y="18157"/>
                  </a:lnTo>
                  <a:lnTo>
                    <a:pt x="13855" y="18214"/>
                  </a:lnTo>
                  <a:lnTo>
                    <a:pt x="13828" y="18271"/>
                  </a:lnTo>
                  <a:lnTo>
                    <a:pt x="13791" y="18317"/>
                  </a:lnTo>
                  <a:lnTo>
                    <a:pt x="13758" y="18366"/>
                  </a:lnTo>
                  <a:lnTo>
                    <a:pt x="13716" y="18413"/>
                  </a:lnTo>
                  <a:lnTo>
                    <a:pt x="13668" y="18452"/>
                  </a:lnTo>
                  <a:lnTo>
                    <a:pt x="13620" y="18487"/>
                  </a:lnTo>
                  <a:lnTo>
                    <a:pt x="13568" y="18519"/>
                  </a:lnTo>
                  <a:lnTo>
                    <a:pt x="13508" y="18544"/>
                  </a:lnTo>
                  <a:lnTo>
                    <a:pt x="13451" y="18562"/>
                  </a:lnTo>
                  <a:lnTo>
                    <a:pt x="13388" y="18580"/>
                  </a:lnTo>
                  <a:lnTo>
                    <a:pt x="13324" y="18590"/>
                  </a:lnTo>
                  <a:lnTo>
                    <a:pt x="8276" y="18590"/>
                  </a:lnTo>
                  <a:lnTo>
                    <a:pt x="8212" y="18580"/>
                  </a:lnTo>
                  <a:lnTo>
                    <a:pt x="8149" y="18562"/>
                  </a:lnTo>
                  <a:lnTo>
                    <a:pt x="8089" y="18544"/>
                  </a:lnTo>
                  <a:lnTo>
                    <a:pt x="8035" y="18519"/>
                  </a:lnTo>
                  <a:lnTo>
                    <a:pt x="7983" y="18487"/>
                  </a:lnTo>
                  <a:lnTo>
                    <a:pt x="7932" y="18448"/>
                  </a:lnTo>
                  <a:lnTo>
                    <a:pt x="7887" y="18413"/>
                  </a:lnTo>
                  <a:lnTo>
                    <a:pt x="7845" y="18366"/>
                  </a:lnTo>
                  <a:lnTo>
                    <a:pt x="7806" y="18317"/>
                  </a:lnTo>
                  <a:lnTo>
                    <a:pt x="7775" y="18267"/>
                  </a:lnTo>
                  <a:lnTo>
                    <a:pt x="7748" y="18214"/>
                  </a:lnTo>
                  <a:lnTo>
                    <a:pt x="7727" y="18157"/>
                  </a:lnTo>
                  <a:lnTo>
                    <a:pt x="7709" y="18100"/>
                  </a:lnTo>
                  <a:lnTo>
                    <a:pt x="7700" y="18036"/>
                  </a:lnTo>
                  <a:lnTo>
                    <a:pt x="7697" y="17972"/>
                  </a:lnTo>
                  <a:lnTo>
                    <a:pt x="7700" y="17908"/>
                  </a:lnTo>
                  <a:lnTo>
                    <a:pt x="7709" y="17844"/>
                  </a:lnTo>
                  <a:lnTo>
                    <a:pt x="7727" y="17788"/>
                  </a:lnTo>
                  <a:lnTo>
                    <a:pt x="7748" y="17731"/>
                  </a:lnTo>
                  <a:lnTo>
                    <a:pt x="7775" y="17674"/>
                  </a:lnTo>
                  <a:lnTo>
                    <a:pt x="7806" y="17624"/>
                  </a:lnTo>
                  <a:lnTo>
                    <a:pt x="7845" y="17578"/>
                  </a:lnTo>
                  <a:lnTo>
                    <a:pt x="7887" y="17532"/>
                  </a:lnTo>
                  <a:lnTo>
                    <a:pt x="7932" y="17489"/>
                  </a:lnTo>
                  <a:lnTo>
                    <a:pt x="7983" y="17457"/>
                  </a:lnTo>
                  <a:lnTo>
                    <a:pt x="8035" y="17425"/>
                  </a:lnTo>
                  <a:lnTo>
                    <a:pt x="8089" y="17401"/>
                  </a:lnTo>
                  <a:lnTo>
                    <a:pt x="8149" y="17379"/>
                  </a:lnTo>
                  <a:lnTo>
                    <a:pt x="8276" y="17351"/>
                  </a:lnTo>
                  <a:close/>
                  <a:moveTo>
                    <a:pt x="9339" y="14784"/>
                  </a:moveTo>
                  <a:lnTo>
                    <a:pt x="12261" y="14784"/>
                  </a:lnTo>
                  <a:lnTo>
                    <a:pt x="12310" y="14787"/>
                  </a:lnTo>
                  <a:lnTo>
                    <a:pt x="12358" y="14794"/>
                  </a:lnTo>
                  <a:lnTo>
                    <a:pt x="12403" y="14808"/>
                  </a:lnTo>
                  <a:lnTo>
                    <a:pt x="12445" y="14826"/>
                  </a:lnTo>
                  <a:lnTo>
                    <a:pt x="12484" y="14847"/>
                  </a:lnTo>
                  <a:lnTo>
                    <a:pt x="12523" y="14875"/>
                  </a:lnTo>
                  <a:lnTo>
                    <a:pt x="12559" y="14907"/>
                  </a:lnTo>
                  <a:lnTo>
                    <a:pt x="12593" y="14946"/>
                  </a:lnTo>
                  <a:lnTo>
                    <a:pt x="12623" y="14981"/>
                  </a:lnTo>
                  <a:lnTo>
                    <a:pt x="12647" y="15027"/>
                  </a:lnTo>
                  <a:lnTo>
                    <a:pt x="12671" y="15070"/>
                  </a:lnTo>
                  <a:lnTo>
                    <a:pt x="12692" y="15119"/>
                  </a:lnTo>
                  <a:lnTo>
                    <a:pt x="12707" y="15168"/>
                  </a:lnTo>
                  <a:lnTo>
                    <a:pt x="12719" y="15221"/>
                  </a:lnTo>
                  <a:lnTo>
                    <a:pt x="12728" y="15278"/>
                  </a:lnTo>
                  <a:lnTo>
                    <a:pt x="12728" y="15387"/>
                  </a:lnTo>
                  <a:lnTo>
                    <a:pt x="12719" y="15444"/>
                  </a:lnTo>
                  <a:lnTo>
                    <a:pt x="12707" y="15497"/>
                  </a:lnTo>
                  <a:lnTo>
                    <a:pt x="12692" y="15546"/>
                  </a:lnTo>
                  <a:lnTo>
                    <a:pt x="12671" y="15592"/>
                  </a:lnTo>
                  <a:lnTo>
                    <a:pt x="12647" y="15638"/>
                  </a:lnTo>
                  <a:lnTo>
                    <a:pt x="12620" y="15677"/>
                  </a:lnTo>
                  <a:lnTo>
                    <a:pt x="12593" y="15719"/>
                  </a:lnTo>
                  <a:lnTo>
                    <a:pt x="12559" y="15754"/>
                  </a:lnTo>
                  <a:lnTo>
                    <a:pt x="12523" y="15786"/>
                  </a:lnTo>
                  <a:lnTo>
                    <a:pt x="12484" y="15811"/>
                  </a:lnTo>
                  <a:lnTo>
                    <a:pt x="12445" y="15835"/>
                  </a:lnTo>
                  <a:lnTo>
                    <a:pt x="12400" y="15857"/>
                  </a:lnTo>
                  <a:lnTo>
                    <a:pt x="12358" y="15867"/>
                  </a:lnTo>
                  <a:lnTo>
                    <a:pt x="12310" y="15878"/>
                  </a:lnTo>
                  <a:lnTo>
                    <a:pt x="12261" y="15881"/>
                  </a:lnTo>
                  <a:lnTo>
                    <a:pt x="9339" y="15881"/>
                  </a:lnTo>
                  <a:lnTo>
                    <a:pt x="9293" y="15878"/>
                  </a:lnTo>
                  <a:lnTo>
                    <a:pt x="9245" y="15867"/>
                  </a:lnTo>
                  <a:lnTo>
                    <a:pt x="9200" y="15857"/>
                  </a:lnTo>
                  <a:lnTo>
                    <a:pt x="9158" y="15835"/>
                  </a:lnTo>
                  <a:lnTo>
                    <a:pt x="9116" y="15811"/>
                  </a:lnTo>
                  <a:lnTo>
                    <a:pt x="9080" y="15786"/>
                  </a:lnTo>
                  <a:lnTo>
                    <a:pt x="9041" y="15754"/>
                  </a:lnTo>
                  <a:lnTo>
                    <a:pt x="9010" y="15719"/>
                  </a:lnTo>
                  <a:lnTo>
                    <a:pt x="8977" y="15677"/>
                  </a:lnTo>
                  <a:lnTo>
                    <a:pt x="8950" y="15638"/>
                  </a:lnTo>
                  <a:lnTo>
                    <a:pt x="8908" y="15546"/>
                  </a:lnTo>
                  <a:lnTo>
                    <a:pt x="8893" y="15497"/>
                  </a:lnTo>
                  <a:lnTo>
                    <a:pt x="8881" y="15444"/>
                  </a:lnTo>
                  <a:lnTo>
                    <a:pt x="8875" y="15387"/>
                  </a:lnTo>
                  <a:lnTo>
                    <a:pt x="8872" y="15334"/>
                  </a:lnTo>
                  <a:lnTo>
                    <a:pt x="8875" y="15278"/>
                  </a:lnTo>
                  <a:lnTo>
                    <a:pt x="8881" y="15221"/>
                  </a:lnTo>
                  <a:lnTo>
                    <a:pt x="8893" y="15168"/>
                  </a:lnTo>
                  <a:lnTo>
                    <a:pt x="8908" y="15119"/>
                  </a:lnTo>
                  <a:lnTo>
                    <a:pt x="8926" y="15070"/>
                  </a:lnTo>
                  <a:lnTo>
                    <a:pt x="8950" y="15027"/>
                  </a:lnTo>
                  <a:lnTo>
                    <a:pt x="8977" y="14981"/>
                  </a:lnTo>
                  <a:lnTo>
                    <a:pt x="9010" y="14946"/>
                  </a:lnTo>
                  <a:lnTo>
                    <a:pt x="9041" y="14907"/>
                  </a:lnTo>
                  <a:lnTo>
                    <a:pt x="9080" y="14875"/>
                  </a:lnTo>
                  <a:lnTo>
                    <a:pt x="9116" y="14847"/>
                  </a:lnTo>
                  <a:lnTo>
                    <a:pt x="9158" y="14826"/>
                  </a:lnTo>
                  <a:lnTo>
                    <a:pt x="9200" y="14808"/>
                  </a:lnTo>
                  <a:lnTo>
                    <a:pt x="9245" y="14794"/>
                  </a:lnTo>
                  <a:lnTo>
                    <a:pt x="9293" y="14787"/>
                  </a:lnTo>
                  <a:lnTo>
                    <a:pt x="9339" y="14784"/>
                  </a:lnTo>
                  <a:close/>
                  <a:moveTo>
                    <a:pt x="3504" y="11986"/>
                  </a:moveTo>
                  <a:lnTo>
                    <a:pt x="8423" y="11986"/>
                  </a:lnTo>
                  <a:lnTo>
                    <a:pt x="8486" y="11990"/>
                  </a:lnTo>
                  <a:lnTo>
                    <a:pt x="8552" y="12000"/>
                  </a:lnTo>
                  <a:lnTo>
                    <a:pt x="8616" y="12015"/>
                  </a:lnTo>
                  <a:lnTo>
                    <a:pt x="8673" y="12036"/>
                  </a:lnTo>
                  <a:lnTo>
                    <a:pt x="8730" y="12061"/>
                  </a:lnTo>
                  <a:lnTo>
                    <a:pt x="8784" y="12092"/>
                  </a:lnTo>
                  <a:lnTo>
                    <a:pt x="8833" y="12128"/>
                  </a:lnTo>
                  <a:lnTo>
                    <a:pt x="8878" y="12167"/>
                  </a:lnTo>
                  <a:lnTo>
                    <a:pt x="8920" y="12209"/>
                  </a:lnTo>
                  <a:lnTo>
                    <a:pt x="8959" y="12259"/>
                  </a:lnTo>
                  <a:lnTo>
                    <a:pt x="8989" y="12312"/>
                  </a:lnTo>
                  <a:lnTo>
                    <a:pt x="9017" y="12365"/>
                  </a:lnTo>
                  <a:lnTo>
                    <a:pt x="9038" y="12422"/>
                  </a:lnTo>
                  <a:lnTo>
                    <a:pt x="9056" y="12478"/>
                  </a:lnTo>
                  <a:lnTo>
                    <a:pt x="9065" y="12546"/>
                  </a:lnTo>
                  <a:lnTo>
                    <a:pt x="9068" y="12606"/>
                  </a:lnTo>
                  <a:lnTo>
                    <a:pt x="9065" y="12670"/>
                  </a:lnTo>
                  <a:lnTo>
                    <a:pt x="9056" y="12730"/>
                  </a:lnTo>
                  <a:lnTo>
                    <a:pt x="9038" y="12794"/>
                  </a:lnTo>
                  <a:lnTo>
                    <a:pt x="9017" y="12850"/>
                  </a:lnTo>
                  <a:lnTo>
                    <a:pt x="8989" y="12903"/>
                  </a:lnTo>
                  <a:lnTo>
                    <a:pt x="8959" y="12949"/>
                  </a:lnTo>
                  <a:lnTo>
                    <a:pt x="8920" y="12999"/>
                  </a:lnTo>
                  <a:lnTo>
                    <a:pt x="8878" y="13045"/>
                  </a:lnTo>
                  <a:lnTo>
                    <a:pt x="8833" y="13084"/>
                  </a:lnTo>
                  <a:lnTo>
                    <a:pt x="8784" y="13123"/>
                  </a:lnTo>
                  <a:lnTo>
                    <a:pt x="8730" y="13151"/>
                  </a:lnTo>
                  <a:lnTo>
                    <a:pt x="8673" y="13180"/>
                  </a:lnTo>
                  <a:lnTo>
                    <a:pt x="8616" y="13197"/>
                  </a:lnTo>
                  <a:lnTo>
                    <a:pt x="8552" y="13211"/>
                  </a:lnTo>
                  <a:lnTo>
                    <a:pt x="8486" y="13222"/>
                  </a:lnTo>
                  <a:lnTo>
                    <a:pt x="8423" y="13226"/>
                  </a:lnTo>
                  <a:lnTo>
                    <a:pt x="3504" y="13226"/>
                  </a:lnTo>
                  <a:lnTo>
                    <a:pt x="3441" y="13222"/>
                  </a:lnTo>
                  <a:lnTo>
                    <a:pt x="3377" y="13211"/>
                  </a:lnTo>
                  <a:lnTo>
                    <a:pt x="3314" y="13197"/>
                  </a:lnTo>
                  <a:lnTo>
                    <a:pt x="3257" y="13180"/>
                  </a:lnTo>
                  <a:lnTo>
                    <a:pt x="3200" y="13151"/>
                  </a:lnTo>
                  <a:lnTo>
                    <a:pt x="3145" y="13123"/>
                  </a:lnTo>
                  <a:lnTo>
                    <a:pt x="3097" y="13084"/>
                  </a:lnTo>
                  <a:lnTo>
                    <a:pt x="3052" y="13045"/>
                  </a:lnTo>
                  <a:lnTo>
                    <a:pt x="3010" y="12999"/>
                  </a:lnTo>
                  <a:lnTo>
                    <a:pt x="2973" y="12949"/>
                  </a:lnTo>
                  <a:lnTo>
                    <a:pt x="2940" y="12903"/>
                  </a:lnTo>
                  <a:lnTo>
                    <a:pt x="2913" y="12850"/>
                  </a:lnTo>
                  <a:lnTo>
                    <a:pt x="2892" y="12794"/>
                  </a:lnTo>
                  <a:lnTo>
                    <a:pt x="2874" y="12730"/>
                  </a:lnTo>
                  <a:lnTo>
                    <a:pt x="2865" y="12670"/>
                  </a:lnTo>
                  <a:lnTo>
                    <a:pt x="2862" y="12606"/>
                  </a:lnTo>
                  <a:lnTo>
                    <a:pt x="2865" y="12546"/>
                  </a:lnTo>
                  <a:lnTo>
                    <a:pt x="2874" y="12482"/>
                  </a:lnTo>
                  <a:lnTo>
                    <a:pt x="2892" y="12422"/>
                  </a:lnTo>
                  <a:lnTo>
                    <a:pt x="2913" y="12365"/>
                  </a:lnTo>
                  <a:lnTo>
                    <a:pt x="2940" y="12312"/>
                  </a:lnTo>
                  <a:lnTo>
                    <a:pt x="2973" y="12259"/>
                  </a:lnTo>
                  <a:lnTo>
                    <a:pt x="3010" y="12209"/>
                  </a:lnTo>
                  <a:lnTo>
                    <a:pt x="3052" y="12170"/>
                  </a:lnTo>
                  <a:lnTo>
                    <a:pt x="3097" y="12128"/>
                  </a:lnTo>
                  <a:lnTo>
                    <a:pt x="3145" y="12092"/>
                  </a:lnTo>
                  <a:lnTo>
                    <a:pt x="3200" y="12061"/>
                  </a:lnTo>
                  <a:lnTo>
                    <a:pt x="3257" y="12036"/>
                  </a:lnTo>
                  <a:lnTo>
                    <a:pt x="3314" y="12015"/>
                  </a:lnTo>
                  <a:lnTo>
                    <a:pt x="3377" y="12000"/>
                  </a:lnTo>
                  <a:lnTo>
                    <a:pt x="3441" y="11990"/>
                  </a:lnTo>
                  <a:lnTo>
                    <a:pt x="3504" y="11986"/>
                  </a:lnTo>
                  <a:close/>
                  <a:moveTo>
                    <a:pt x="11969" y="10765"/>
                  </a:moveTo>
                  <a:lnTo>
                    <a:pt x="12029" y="10765"/>
                  </a:lnTo>
                  <a:lnTo>
                    <a:pt x="12063" y="10772"/>
                  </a:lnTo>
                  <a:lnTo>
                    <a:pt x="12099" y="10786"/>
                  </a:lnTo>
                  <a:lnTo>
                    <a:pt x="12135" y="10800"/>
                  </a:lnTo>
                  <a:lnTo>
                    <a:pt x="12172" y="10818"/>
                  </a:lnTo>
                  <a:lnTo>
                    <a:pt x="12247" y="10861"/>
                  </a:lnTo>
                  <a:lnTo>
                    <a:pt x="12317" y="10910"/>
                  </a:lnTo>
                  <a:lnTo>
                    <a:pt x="12377" y="10960"/>
                  </a:lnTo>
                  <a:lnTo>
                    <a:pt x="12417" y="10999"/>
                  </a:lnTo>
                  <a:lnTo>
                    <a:pt x="12456" y="11049"/>
                  </a:lnTo>
                  <a:lnTo>
                    <a:pt x="12499" y="11120"/>
                  </a:lnTo>
                  <a:lnTo>
                    <a:pt x="12538" y="11202"/>
                  </a:lnTo>
                  <a:lnTo>
                    <a:pt x="12574" y="11291"/>
                  </a:lnTo>
                  <a:lnTo>
                    <a:pt x="12589" y="11337"/>
                  </a:lnTo>
                  <a:lnTo>
                    <a:pt x="12601" y="11376"/>
                  </a:lnTo>
                  <a:lnTo>
                    <a:pt x="12614" y="11423"/>
                  </a:lnTo>
                  <a:lnTo>
                    <a:pt x="12620" y="11462"/>
                  </a:lnTo>
                  <a:lnTo>
                    <a:pt x="12623" y="11497"/>
                  </a:lnTo>
                  <a:lnTo>
                    <a:pt x="12620" y="11533"/>
                  </a:lnTo>
                  <a:lnTo>
                    <a:pt x="12614" y="11554"/>
                  </a:lnTo>
                  <a:lnTo>
                    <a:pt x="12598" y="11579"/>
                  </a:lnTo>
                  <a:lnTo>
                    <a:pt x="11660" y="12262"/>
                  </a:lnTo>
                  <a:lnTo>
                    <a:pt x="11642" y="12280"/>
                  </a:lnTo>
                  <a:lnTo>
                    <a:pt x="11627" y="12294"/>
                  </a:lnTo>
                  <a:lnTo>
                    <a:pt x="11606" y="12308"/>
                  </a:lnTo>
                  <a:lnTo>
                    <a:pt x="11585" y="12319"/>
                  </a:lnTo>
                  <a:lnTo>
                    <a:pt x="11566" y="12326"/>
                  </a:lnTo>
                  <a:lnTo>
                    <a:pt x="11545" y="12333"/>
                  </a:lnTo>
                  <a:lnTo>
                    <a:pt x="11500" y="12340"/>
                  </a:lnTo>
                  <a:lnTo>
                    <a:pt x="11461" y="12333"/>
                  </a:lnTo>
                  <a:lnTo>
                    <a:pt x="11439" y="12326"/>
                  </a:lnTo>
                  <a:lnTo>
                    <a:pt x="11418" y="12319"/>
                  </a:lnTo>
                  <a:lnTo>
                    <a:pt x="11400" y="12308"/>
                  </a:lnTo>
                  <a:lnTo>
                    <a:pt x="11379" y="12294"/>
                  </a:lnTo>
                  <a:lnTo>
                    <a:pt x="11361" y="12280"/>
                  </a:lnTo>
                  <a:lnTo>
                    <a:pt x="11346" y="12262"/>
                  </a:lnTo>
                  <a:lnTo>
                    <a:pt x="11330" y="12241"/>
                  </a:lnTo>
                  <a:lnTo>
                    <a:pt x="11318" y="12223"/>
                  </a:lnTo>
                  <a:lnTo>
                    <a:pt x="11306" y="12198"/>
                  </a:lnTo>
                  <a:lnTo>
                    <a:pt x="11297" y="12177"/>
                  </a:lnTo>
                  <a:lnTo>
                    <a:pt x="11285" y="12127"/>
                  </a:lnTo>
                  <a:lnTo>
                    <a:pt x="11282" y="12077"/>
                  </a:lnTo>
                  <a:lnTo>
                    <a:pt x="11285" y="12031"/>
                  </a:lnTo>
                  <a:lnTo>
                    <a:pt x="11297" y="11981"/>
                  </a:lnTo>
                  <a:lnTo>
                    <a:pt x="11306" y="11956"/>
                  </a:lnTo>
                  <a:lnTo>
                    <a:pt x="11318" y="11935"/>
                  </a:lnTo>
                  <a:lnTo>
                    <a:pt x="11330" y="11917"/>
                  </a:lnTo>
                  <a:lnTo>
                    <a:pt x="11346" y="11896"/>
                  </a:lnTo>
                  <a:lnTo>
                    <a:pt x="11930" y="10789"/>
                  </a:lnTo>
                  <a:lnTo>
                    <a:pt x="11945" y="10772"/>
                  </a:lnTo>
                  <a:lnTo>
                    <a:pt x="11969" y="10765"/>
                  </a:lnTo>
                  <a:close/>
                  <a:moveTo>
                    <a:pt x="3283" y="9419"/>
                  </a:moveTo>
                  <a:lnTo>
                    <a:pt x="6300" y="9419"/>
                  </a:lnTo>
                  <a:lnTo>
                    <a:pt x="6348" y="9426"/>
                  </a:lnTo>
                  <a:lnTo>
                    <a:pt x="6393" y="9444"/>
                  </a:lnTo>
                  <a:lnTo>
                    <a:pt x="6435" y="9458"/>
                  </a:lnTo>
                  <a:lnTo>
                    <a:pt x="6477" y="9483"/>
                  </a:lnTo>
                  <a:lnTo>
                    <a:pt x="6549" y="9539"/>
                  </a:lnTo>
                  <a:lnTo>
                    <a:pt x="6583" y="9578"/>
                  </a:lnTo>
                  <a:lnTo>
                    <a:pt x="6616" y="9617"/>
                  </a:lnTo>
                  <a:lnTo>
                    <a:pt x="6640" y="9656"/>
                  </a:lnTo>
                  <a:lnTo>
                    <a:pt x="6664" y="9702"/>
                  </a:lnTo>
                  <a:lnTo>
                    <a:pt x="6682" y="9752"/>
                  </a:lnTo>
                  <a:lnTo>
                    <a:pt x="6697" y="9805"/>
                  </a:lnTo>
                  <a:lnTo>
                    <a:pt x="6712" y="9858"/>
                  </a:lnTo>
                  <a:lnTo>
                    <a:pt x="6718" y="9911"/>
                  </a:lnTo>
                  <a:lnTo>
                    <a:pt x="6718" y="10025"/>
                  </a:lnTo>
                  <a:lnTo>
                    <a:pt x="6712" y="10078"/>
                  </a:lnTo>
                  <a:lnTo>
                    <a:pt x="6697" y="10131"/>
                  </a:lnTo>
                  <a:lnTo>
                    <a:pt x="6682" y="10177"/>
                  </a:lnTo>
                  <a:lnTo>
                    <a:pt x="6664" y="10226"/>
                  </a:lnTo>
                  <a:lnTo>
                    <a:pt x="6640" y="10272"/>
                  </a:lnTo>
                  <a:lnTo>
                    <a:pt x="6616" y="10315"/>
                  </a:lnTo>
                  <a:lnTo>
                    <a:pt x="6583" y="10354"/>
                  </a:lnTo>
                  <a:lnTo>
                    <a:pt x="6549" y="10389"/>
                  </a:lnTo>
                  <a:lnTo>
                    <a:pt x="6513" y="10421"/>
                  </a:lnTo>
                  <a:lnTo>
                    <a:pt x="6477" y="10449"/>
                  </a:lnTo>
                  <a:lnTo>
                    <a:pt x="6435" y="10471"/>
                  </a:lnTo>
                  <a:lnTo>
                    <a:pt x="6393" y="10492"/>
                  </a:lnTo>
                  <a:lnTo>
                    <a:pt x="6348" y="10503"/>
                  </a:lnTo>
                  <a:lnTo>
                    <a:pt x="6300" y="10513"/>
                  </a:lnTo>
                  <a:lnTo>
                    <a:pt x="6251" y="10517"/>
                  </a:lnTo>
                  <a:lnTo>
                    <a:pt x="3329" y="10517"/>
                  </a:lnTo>
                  <a:lnTo>
                    <a:pt x="3283" y="10513"/>
                  </a:lnTo>
                  <a:lnTo>
                    <a:pt x="3235" y="10503"/>
                  </a:lnTo>
                  <a:lnTo>
                    <a:pt x="3190" y="10492"/>
                  </a:lnTo>
                  <a:lnTo>
                    <a:pt x="3148" y="10471"/>
                  </a:lnTo>
                  <a:lnTo>
                    <a:pt x="3106" y="10449"/>
                  </a:lnTo>
                  <a:lnTo>
                    <a:pt x="3070" y="10421"/>
                  </a:lnTo>
                  <a:lnTo>
                    <a:pt x="3030" y="10389"/>
                  </a:lnTo>
                  <a:lnTo>
                    <a:pt x="3000" y="10354"/>
                  </a:lnTo>
                  <a:lnTo>
                    <a:pt x="2967" y="10315"/>
                  </a:lnTo>
                  <a:lnTo>
                    <a:pt x="2940" y="10272"/>
                  </a:lnTo>
                  <a:lnTo>
                    <a:pt x="2919" y="10226"/>
                  </a:lnTo>
                  <a:lnTo>
                    <a:pt x="2898" y="10177"/>
                  </a:lnTo>
                  <a:lnTo>
                    <a:pt x="2883" y="10131"/>
                  </a:lnTo>
                  <a:lnTo>
                    <a:pt x="2871" y="10078"/>
                  </a:lnTo>
                  <a:lnTo>
                    <a:pt x="2865" y="10025"/>
                  </a:lnTo>
                  <a:lnTo>
                    <a:pt x="2862" y="9968"/>
                  </a:lnTo>
                  <a:lnTo>
                    <a:pt x="2865" y="9911"/>
                  </a:lnTo>
                  <a:lnTo>
                    <a:pt x="2871" y="9858"/>
                  </a:lnTo>
                  <a:lnTo>
                    <a:pt x="2883" y="9805"/>
                  </a:lnTo>
                  <a:lnTo>
                    <a:pt x="2898" y="9752"/>
                  </a:lnTo>
                  <a:lnTo>
                    <a:pt x="2916" y="9702"/>
                  </a:lnTo>
                  <a:lnTo>
                    <a:pt x="2940" y="9656"/>
                  </a:lnTo>
                  <a:lnTo>
                    <a:pt x="2967" y="9617"/>
                  </a:lnTo>
                  <a:lnTo>
                    <a:pt x="3000" y="9578"/>
                  </a:lnTo>
                  <a:lnTo>
                    <a:pt x="3030" y="9539"/>
                  </a:lnTo>
                  <a:lnTo>
                    <a:pt x="3070" y="9511"/>
                  </a:lnTo>
                  <a:lnTo>
                    <a:pt x="3106" y="9483"/>
                  </a:lnTo>
                  <a:lnTo>
                    <a:pt x="3148" y="9458"/>
                  </a:lnTo>
                  <a:lnTo>
                    <a:pt x="3190" y="9444"/>
                  </a:lnTo>
                  <a:lnTo>
                    <a:pt x="3235" y="9426"/>
                  </a:lnTo>
                  <a:lnTo>
                    <a:pt x="3283" y="9419"/>
                  </a:lnTo>
                  <a:close/>
                  <a:moveTo>
                    <a:pt x="3265" y="6586"/>
                  </a:moveTo>
                  <a:lnTo>
                    <a:pt x="9116" y="6586"/>
                  </a:lnTo>
                  <a:lnTo>
                    <a:pt x="9173" y="6593"/>
                  </a:lnTo>
                  <a:lnTo>
                    <a:pt x="9234" y="6604"/>
                  </a:lnTo>
                  <a:lnTo>
                    <a:pt x="9288" y="6622"/>
                  </a:lnTo>
                  <a:lnTo>
                    <a:pt x="9342" y="6643"/>
                  </a:lnTo>
                  <a:lnTo>
                    <a:pt x="9396" y="6675"/>
                  </a:lnTo>
                  <a:lnTo>
                    <a:pt x="9444" y="6707"/>
                  </a:lnTo>
                  <a:lnTo>
                    <a:pt x="9490" y="6746"/>
                  </a:lnTo>
                  <a:lnTo>
                    <a:pt x="9529" y="6792"/>
                  </a:lnTo>
                  <a:lnTo>
                    <a:pt x="9568" y="6841"/>
                  </a:lnTo>
                  <a:lnTo>
                    <a:pt x="9598" y="6891"/>
                  </a:lnTo>
                  <a:lnTo>
                    <a:pt x="9631" y="6951"/>
                  </a:lnTo>
                  <a:lnTo>
                    <a:pt x="9655" y="7011"/>
                  </a:lnTo>
                  <a:lnTo>
                    <a:pt x="9676" y="7071"/>
                  </a:lnTo>
                  <a:lnTo>
                    <a:pt x="9688" y="7135"/>
                  </a:lnTo>
                  <a:lnTo>
                    <a:pt x="9694" y="7206"/>
                  </a:lnTo>
                  <a:lnTo>
                    <a:pt x="9700" y="7273"/>
                  </a:lnTo>
                  <a:lnTo>
                    <a:pt x="9694" y="7348"/>
                  </a:lnTo>
                  <a:lnTo>
                    <a:pt x="9688" y="7411"/>
                  </a:lnTo>
                  <a:lnTo>
                    <a:pt x="9676" y="7482"/>
                  </a:lnTo>
                  <a:lnTo>
                    <a:pt x="9655" y="7542"/>
                  </a:lnTo>
                  <a:lnTo>
                    <a:pt x="9631" y="7602"/>
                  </a:lnTo>
                  <a:lnTo>
                    <a:pt x="9598" y="7659"/>
                  </a:lnTo>
                  <a:lnTo>
                    <a:pt x="9568" y="7712"/>
                  </a:lnTo>
                  <a:lnTo>
                    <a:pt x="9529" y="7762"/>
                  </a:lnTo>
                  <a:lnTo>
                    <a:pt x="9490" y="7808"/>
                  </a:lnTo>
                  <a:lnTo>
                    <a:pt x="9444" y="7847"/>
                  </a:lnTo>
                  <a:lnTo>
                    <a:pt x="9396" y="7879"/>
                  </a:lnTo>
                  <a:lnTo>
                    <a:pt x="9342" y="7907"/>
                  </a:lnTo>
                  <a:lnTo>
                    <a:pt x="9288" y="7932"/>
                  </a:lnTo>
                  <a:lnTo>
                    <a:pt x="9234" y="7950"/>
                  </a:lnTo>
                  <a:lnTo>
                    <a:pt x="9173" y="7960"/>
                  </a:lnTo>
                  <a:lnTo>
                    <a:pt x="9116" y="7967"/>
                  </a:lnTo>
                  <a:lnTo>
                    <a:pt x="3265" y="7967"/>
                  </a:lnTo>
                  <a:lnTo>
                    <a:pt x="3208" y="7960"/>
                  </a:lnTo>
                  <a:lnTo>
                    <a:pt x="3148" y="7950"/>
                  </a:lnTo>
                  <a:lnTo>
                    <a:pt x="3094" y="7932"/>
                  </a:lnTo>
                  <a:lnTo>
                    <a:pt x="3040" y="7907"/>
                  </a:lnTo>
                  <a:lnTo>
                    <a:pt x="2988" y="7879"/>
                  </a:lnTo>
                  <a:lnTo>
                    <a:pt x="2940" y="7847"/>
                  </a:lnTo>
                  <a:lnTo>
                    <a:pt x="2895" y="7808"/>
                  </a:lnTo>
                  <a:lnTo>
                    <a:pt x="2856" y="7762"/>
                  </a:lnTo>
                  <a:lnTo>
                    <a:pt x="2817" y="7712"/>
                  </a:lnTo>
                  <a:lnTo>
                    <a:pt x="2784" y="7659"/>
                  </a:lnTo>
                  <a:lnTo>
                    <a:pt x="2753" y="7602"/>
                  </a:lnTo>
                  <a:lnTo>
                    <a:pt x="2729" y="7542"/>
                  </a:lnTo>
                  <a:lnTo>
                    <a:pt x="2708" y="7482"/>
                  </a:lnTo>
                  <a:lnTo>
                    <a:pt x="2696" y="7411"/>
                  </a:lnTo>
                  <a:lnTo>
                    <a:pt x="2684" y="7348"/>
                  </a:lnTo>
                  <a:lnTo>
                    <a:pt x="2681" y="7273"/>
                  </a:lnTo>
                  <a:lnTo>
                    <a:pt x="2684" y="7206"/>
                  </a:lnTo>
                  <a:lnTo>
                    <a:pt x="2696" y="7135"/>
                  </a:lnTo>
                  <a:lnTo>
                    <a:pt x="2708" y="7071"/>
                  </a:lnTo>
                  <a:lnTo>
                    <a:pt x="2729" y="7011"/>
                  </a:lnTo>
                  <a:lnTo>
                    <a:pt x="2753" y="6951"/>
                  </a:lnTo>
                  <a:lnTo>
                    <a:pt x="2784" y="6891"/>
                  </a:lnTo>
                  <a:lnTo>
                    <a:pt x="2817" y="6841"/>
                  </a:lnTo>
                  <a:lnTo>
                    <a:pt x="2856" y="6792"/>
                  </a:lnTo>
                  <a:lnTo>
                    <a:pt x="2895" y="6746"/>
                  </a:lnTo>
                  <a:lnTo>
                    <a:pt x="2940" y="6707"/>
                  </a:lnTo>
                  <a:lnTo>
                    <a:pt x="2988" y="6675"/>
                  </a:lnTo>
                  <a:lnTo>
                    <a:pt x="3040" y="6643"/>
                  </a:lnTo>
                  <a:lnTo>
                    <a:pt x="3094" y="6622"/>
                  </a:lnTo>
                  <a:lnTo>
                    <a:pt x="3148" y="6604"/>
                  </a:lnTo>
                  <a:lnTo>
                    <a:pt x="3208" y="6593"/>
                  </a:lnTo>
                  <a:lnTo>
                    <a:pt x="3265" y="6586"/>
                  </a:lnTo>
                  <a:close/>
                  <a:moveTo>
                    <a:pt x="16613" y="4586"/>
                  </a:moveTo>
                  <a:lnTo>
                    <a:pt x="16643" y="4589"/>
                  </a:lnTo>
                  <a:lnTo>
                    <a:pt x="16676" y="4593"/>
                  </a:lnTo>
                  <a:lnTo>
                    <a:pt x="16706" y="4607"/>
                  </a:lnTo>
                  <a:lnTo>
                    <a:pt x="16739" y="4617"/>
                  </a:lnTo>
                  <a:lnTo>
                    <a:pt x="16773" y="4628"/>
                  </a:lnTo>
                  <a:lnTo>
                    <a:pt x="16803" y="4649"/>
                  </a:lnTo>
                  <a:lnTo>
                    <a:pt x="16866" y="4695"/>
                  </a:lnTo>
                  <a:lnTo>
                    <a:pt x="16932" y="4748"/>
                  </a:lnTo>
                  <a:lnTo>
                    <a:pt x="16993" y="4809"/>
                  </a:lnTo>
                  <a:lnTo>
                    <a:pt x="17059" y="4876"/>
                  </a:lnTo>
                  <a:lnTo>
                    <a:pt x="17195" y="5035"/>
                  </a:lnTo>
                  <a:lnTo>
                    <a:pt x="17337" y="5202"/>
                  </a:lnTo>
                  <a:lnTo>
                    <a:pt x="17427" y="5311"/>
                  </a:lnTo>
                  <a:lnTo>
                    <a:pt x="17572" y="5478"/>
                  </a:lnTo>
                  <a:lnTo>
                    <a:pt x="17705" y="5637"/>
                  </a:lnTo>
                  <a:lnTo>
                    <a:pt x="17765" y="5715"/>
                  </a:lnTo>
                  <a:lnTo>
                    <a:pt x="17816" y="5793"/>
                  </a:lnTo>
                  <a:lnTo>
                    <a:pt x="17861" y="5864"/>
                  </a:lnTo>
                  <a:lnTo>
                    <a:pt x="17901" y="5942"/>
                  </a:lnTo>
                  <a:lnTo>
                    <a:pt x="17919" y="5981"/>
                  </a:lnTo>
                  <a:lnTo>
                    <a:pt x="17928" y="6016"/>
                  </a:lnTo>
                  <a:lnTo>
                    <a:pt x="17943" y="6052"/>
                  </a:lnTo>
                  <a:lnTo>
                    <a:pt x="17949" y="6090"/>
                  </a:lnTo>
                  <a:lnTo>
                    <a:pt x="17952" y="6129"/>
                  </a:lnTo>
                  <a:lnTo>
                    <a:pt x="17955" y="6165"/>
                  </a:lnTo>
                  <a:lnTo>
                    <a:pt x="17955" y="6204"/>
                  </a:lnTo>
                  <a:lnTo>
                    <a:pt x="17949" y="6243"/>
                  </a:lnTo>
                  <a:lnTo>
                    <a:pt x="17943" y="6278"/>
                  </a:lnTo>
                  <a:lnTo>
                    <a:pt x="17931" y="6321"/>
                  </a:lnTo>
                  <a:lnTo>
                    <a:pt x="17919" y="6360"/>
                  </a:lnTo>
                  <a:lnTo>
                    <a:pt x="17898" y="6402"/>
                  </a:lnTo>
                  <a:lnTo>
                    <a:pt x="17876" y="6441"/>
                  </a:lnTo>
                  <a:lnTo>
                    <a:pt x="17849" y="6484"/>
                  </a:lnTo>
                  <a:lnTo>
                    <a:pt x="17783" y="6569"/>
                  </a:lnTo>
                  <a:lnTo>
                    <a:pt x="14013" y="10995"/>
                  </a:lnTo>
                  <a:lnTo>
                    <a:pt x="13974" y="11041"/>
                  </a:lnTo>
                  <a:lnTo>
                    <a:pt x="13932" y="11080"/>
                  </a:lnTo>
                  <a:lnTo>
                    <a:pt x="13893" y="11115"/>
                  </a:lnTo>
                  <a:lnTo>
                    <a:pt x="13850" y="11151"/>
                  </a:lnTo>
                  <a:lnTo>
                    <a:pt x="13808" y="11179"/>
                  </a:lnTo>
                  <a:lnTo>
                    <a:pt x="13763" y="11207"/>
                  </a:lnTo>
                  <a:lnTo>
                    <a:pt x="13721" y="11232"/>
                  </a:lnTo>
                  <a:lnTo>
                    <a:pt x="13673" y="11253"/>
                  </a:lnTo>
                  <a:lnTo>
                    <a:pt x="13627" y="11274"/>
                  </a:lnTo>
                  <a:lnTo>
                    <a:pt x="13582" y="11296"/>
                  </a:lnTo>
                  <a:lnTo>
                    <a:pt x="13534" y="11306"/>
                  </a:lnTo>
                  <a:lnTo>
                    <a:pt x="13486" y="11324"/>
                  </a:lnTo>
                  <a:lnTo>
                    <a:pt x="13440" y="11331"/>
                  </a:lnTo>
                  <a:lnTo>
                    <a:pt x="13392" y="11342"/>
                  </a:lnTo>
                  <a:lnTo>
                    <a:pt x="13344" y="11345"/>
                  </a:lnTo>
                  <a:lnTo>
                    <a:pt x="13299" y="11349"/>
                  </a:lnTo>
                  <a:lnTo>
                    <a:pt x="13250" y="11349"/>
                  </a:lnTo>
                  <a:lnTo>
                    <a:pt x="13205" y="11345"/>
                  </a:lnTo>
                  <a:lnTo>
                    <a:pt x="13160" y="11342"/>
                  </a:lnTo>
                  <a:lnTo>
                    <a:pt x="13118" y="11328"/>
                  </a:lnTo>
                  <a:lnTo>
                    <a:pt x="13072" y="11321"/>
                  </a:lnTo>
                  <a:lnTo>
                    <a:pt x="13030" y="11303"/>
                  </a:lnTo>
                  <a:lnTo>
                    <a:pt x="12988" y="11289"/>
                  </a:lnTo>
                  <a:lnTo>
                    <a:pt x="12949" y="11267"/>
                  </a:lnTo>
                  <a:lnTo>
                    <a:pt x="12913" y="11243"/>
                  </a:lnTo>
                  <a:lnTo>
                    <a:pt x="12876" y="11214"/>
                  </a:lnTo>
                  <a:lnTo>
                    <a:pt x="12843" y="11186"/>
                  </a:lnTo>
                  <a:lnTo>
                    <a:pt x="12810" y="11154"/>
                  </a:lnTo>
                  <a:lnTo>
                    <a:pt x="12783" y="11115"/>
                  </a:lnTo>
                  <a:lnTo>
                    <a:pt x="12756" y="11080"/>
                  </a:lnTo>
                  <a:lnTo>
                    <a:pt x="12732" y="11034"/>
                  </a:lnTo>
                  <a:lnTo>
                    <a:pt x="12708" y="10991"/>
                  </a:lnTo>
                  <a:lnTo>
                    <a:pt x="12689" y="10942"/>
                  </a:lnTo>
                  <a:lnTo>
                    <a:pt x="12674" y="10889"/>
                  </a:lnTo>
                  <a:lnTo>
                    <a:pt x="12587" y="10786"/>
                  </a:lnTo>
                  <a:lnTo>
                    <a:pt x="12545" y="10768"/>
                  </a:lnTo>
                  <a:lnTo>
                    <a:pt x="12505" y="10743"/>
                  </a:lnTo>
                  <a:lnTo>
                    <a:pt x="12469" y="10719"/>
                  </a:lnTo>
                  <a:lnTo>
                    <a:pt x="12433" y="10694"/>
                  </a:lnTo>
                  <a:lnTo>
                    <a:pt x="12403" y="10665"/>
                  </a:lnTo>
                  <a:lnTo>
                    <a:pt x="12373" y="10634"/>
                  </a:lnTo>
                  <a:lnTo>
                    <a:pt x="12346" y="10605"/>
                  </a:lnTo>
                  <a:lnTo>
                    <a:pt x="12318" y="10573"/>
                  </a:lnTo>
                  <a:lnTo>
                    <a:pt x="12294" y="10534"/>
                  </a:lnTo>
                  <a:lnTo>
                    <a:pt x="12276" y="10503"/>
                  </a:lnTo>
                  <a:lnTo>
                    <a:pt x="12255" y="10467"/>
                  </a:lnTo>
                  <a:lnTo>
                    <a:pt x="12237" y="10428"/>
                  </a:lnTo>
                  <a:lnTo>
                    <a:pt x="12222" y="10389"/>
                  </a:lnTo>
                  <a:lnTo>
                    <a:pt x="12210" y="10354"/>
                  </a:lnTo>
                  <a:lnTo>
                    <a:pt x="12189" y="10272"/>
                  </a:lnTo>
                  <a:lnTo>
                    <a:pt x="12177" y="10187"/>
                  </a:lnTo>
                  <a:lnTo>
                    <a:pt x="12171" y="10099"/>
                  </a:lnTo>
                  <a:lnTo>
                    <a:pt x="12174" y="10010"/>
                  </a:lnTo>
                  <a:lnTo>
                    <a:pt x="12183" y="9925"/>
                  </a:lnTo>
                  <a:lnTo>
                    <a:pt x="12198" y="9837"/>
                  </a:lnTo>
                  <a:lnTo>
                    <a:pt x="12219" y="9748"/>
                  </a:lnTo>
                  <a:lnTo>
                    <a:pt x="12246" y="9660"/>
                  </a:lnTo>
                  <a:lnTo>
                    <a:pt x="12279" y="9575"/>
                  </a:lnTo>
                  <a:lnTo>
                    <a:pt x="12325" y="9479"/>
                  </a:lnTo>
                  <a:lnTo>
                    <a:pt x="12376" y="9384"/>
                  </a:lnTo>
                  <a:lnTo>
                    <a:pt x="12433" y="9299"/>
                  </a:lnTo>
                  <a:lnTo>
                    <a:pt x="12496" y="9214"/>
                  </a:lnTo>
                  <a:lnTo>
                    <a:pt x="16266" y="4787"/>
                  </a:lnTo>
                  <a:lnTo>
                    <a:pt x="16305" y="4748"/>
                  </a:lnTo>
                  <a:lnTo>
                    <a:pt x="16338" y="4710"/>
                  </a:lnTo>
                  <a:lnTo>
                    <a:pt x="16378" y="4681"/>
                  </a:lnTo>
                  <a:lnTo>
                    <a:pt x="16411" y="4653"/>
                  </a:lnTo>
                  <a:lnTo>
                    <a:pt x="16447" y="4635"/>
                  </a:lnTo>
                  <a:lnTo>
                    <a:pt x="16480" y="4617"/>
                  </a:lnTo>
                  <a:lnTo>
                    <a:pt x="16513" y="4600"/>
                  </a:lnTo>
                  <a:lnTo>
                    <a:pt x="16546" y="4593"/>
                  </a:lnTo>
                  <a:lnTo>
                    <a:pt x="16577" y="4589"/>
                  </a:lnTo>
                  <a:lnTo>
                    <a:pt x="16613" y="4586"/>
                  </a:lnTo>
                  <a:close/>
                  <a:moveTo>
                    <a:pt x="1882" y="3559"/>
                  </a:moveTo>
                  <a:lnTo>
                    <a:pt x="14781" y="3559"/>
                  </a:lnTo>
                  <a:lnTo>
                    <a:pt x="13787" y="4727"/>
                  </a:lnTo>
                  <a:lnTo>
                    <a:pt x="2993" y="4727"/>
                  </a:lnTo>
                  <a:lnTo>
                    <a:pt x="2897" y="4730"/>
                  </a:lnTo>
                  <a:lnTo>
                    <a:pt x="2801" y="4737"/>
                  </a:lnTo>
                  <a:lnTo>
                    <a:pt x="2707" y="4755"/>
                  </a:lnTo>
                  <a:lnTo>
                    <a:pt x="2614" y="4769"/>
                  </a:lnTo>
                  <a:lnTo>
                    <a:pt x="2524" y="4794"/>
                  </a:lnTo>
                  <a:lnTo>
                    <a:pt x="2433" y="4829"/>
                  </a:lnTo>
                  <a:lnTo>
                    <a:pt x="2349" y="4861"/>
                  </a:lnTo>
                  <a:lnTo>
                    <a:pt x="2262" y="4900"/>
                  </a:lnTo>
                  <a:lnTo>
                    <a:pt x="2177" y="4946"/>
                  </a:lnTo>
                  <a:lnTo>
                    <a:pt x="2099" y="4996"/>
                  </a:lnTo>
                  <a:lnTo>
                    <a:pt x="2021" y="5049"/>
                  </a:lnTo>
                  <a:lnTo>
                    <a:pt x="1942" y="5105"/>
                  </a:lnTo>
                  <a:lnTo>
                    <a:pt x="1867" y="5169"/>
                  </a:lnTo>
                  <a:lnTo>
                    <a:pt x="1798" y="5233"/>
                  </a:lnTo>
                  <a:lnTo>
                    <a:pt x="1729" y="5304"/>
                  </a:lnTo>
                  <a:lnTo>
                    <a:pt x="1662" y="5375"/>
                  </a:lnTo>
                  <a:lnTo>
                    <a:pt x="1602" y="5452"/>
                  </a:lnTo>
                  <a:lnTo>
                    <a:pt x="1542" y="5534"/>
                  </a:lnTo>
                  <a:lnTo>
                    <a:pt x="1488" y="5615"/>
                  </a:lnTo>
                  <a:lnTo>
                    <a:pt x="1437" y="5700"/>
                  </a:lnTo>
                  <a:lnTo>
                    <a:pt x="1382" y="5796"/>
                  </a:lnTo>
                  <a:lnTo>
                    <a:pt x="1337" y="5884"/>
                  </a:lnTo>
                  <a:lnTo>
                    <a:pt x="1298" y="5983"/>
                  </a:lnTo>
                  <a:lnTo>
                    <a:pt x="1259" y="6079"/>
                  </a:lnTo>
                  <a:lnTo>
                    <a:pt x="1229" y="6182"/>
                  </a:lnTo>
                  <a:lnTo>
                    <a:pt x="1196" y="6281"/>
                  </a:lnTo>
                  <a:lnTo>
                    <a:pt x="1172" y="6387"/>
                  </a:lnTo>
                  <a:lnTo>
                    <a:pt x="1150" y="6493"/>
                  </a:lnTo>
                  <a:lnTo>
                    <a:pt x="1135" y="6603"/>
                  </a:lnTo>
                  <a:lnTo>
                    <a:pt x="1120" y="6712"/>
                  </a:lnTo>
                  <a:lnTo>
                    <a:pt x="1114" y="6826"/>
                  </a:lnTo>
                  <a:lnTo>
                    <a:pt x="1114" y="18333"/>
                  </a:lnTo>
                  <a:lnTo>
                    <a:pt x="1120" y="18446"/>
                  </a:lnTo>
                  <a:lnTo>
                    <a:pt x="1135" y="18556"/>
                  </a:lnTo>
                  <a:lnTo>
                    <a:pt x="1150" y="18666"/>
                  </a:lnTo>
                  <a:lnTo>
                    <a:pt x="1172" y="18772"/>
                  </a:lnTo>
                  <a:lnTo>
                    <a:pt x="1196" y="18878"/>
                  </a:lnTo>
                  <a:lnTo>
                    <a:pt x="1229" y="18977"/>
                  </a:lnTo>
                  <a:lnTo>
                    <a:pt x="1259" y="19080"/>
                  </a:lnTo>
                  <a:lnTo>
                    <a:pt x="1298" y="19179"/>
                  </a:lnTo>
                  <a:lnTo>
                    <a:pt x="1337" y="19274"/>
                  </a:lnTo>
                  <a:lnTo>
                    <a:pt x="1382" y="19363"/>
                  </a:lnTo>
                  <a:lnTo>
                    <a:pt x="1437" y="19459"/>
                  </a:lnTo>
                  <a:lnTo>
                    <a:pt x="1488" y="19543"/>
                  </a:lnTo>
                  <a:lnTo>
                    <a:pt x="1542" y="19625"/>
                  </a:lnTo>
                  <a:lnTo>
                    <a:pt x="1602" y="19706"/>
                  </a:lnTo>
                  <a:lnTo>
                    <a:pt x="1662" y="19784"/>
                  </a:lnTo>
                  <a:lnTo>
                    <a:pt x="1729" y="19855"/>
                  </a:lnTo>
                  <a:lnTo>
                    <a:pt x="1798" y="19926"/>
                  </a:lnTo>
                  <a:lnTo>
                    <a:pt x="1867" y="19989"/>
                  </a:lnTo>
                  <a:lnTo>
                    <a:pt x="1942" y="20057"/>
                  </a:lnTo>
                  <a:lnTo>
                    <a:pt x="2021" y="20113"/>
                  </a:lnTo>
                  <a:lnTo>
                    <a:pt x="2099" y="20166"/>
                  </a:lnTo>
                  <a:lnTo>
                    <a:pt x="2177" y="20212"/>
                  </a:lnTo>
                  <a:lnTo>
                    <a:pt x="2262" y="20258"/>
                  </a:lnTo>
                  <a:lnTo>
                    <a:pt x="2349" y="20294"/>
                  </a:lnTo>
                  <a:lnTo>
                    <a:pt x="2433" y="20333"/>
                  </a:lnTo>
                  <a:lnTo>
                    <a:pt x="2524" y="20361"/>
                  </a:lnTo>
                  <a:lnTo>
                    <a:pt x="2614" y="20386"/>
                  </a:lnTo>
                  <a:lnTo>
                    <a:pt x="2707" y="20404"/>
                  </a:lnTo>
                  <a:lnTo>
                    <a:pt x="2801" y="20421"/>
                  </a:lnTo>
                  <a:lnTo>
                    <a:pt x="2897" y="20428"/>
                  </a:lnTo>
                  <a:lnTo>
                    <a:pt x="15585" y="20428"/>
                  </a:lnTo>
                  <a:lnTo>
                    <a:pt x="15678" y="20421"/>
                  </a:lnTo>
                  <a:lnTo>
                    <a:pt x="15775" y="20404"/>
                  </a:lnTo>
                  <a:lnTo>
                    <a:pt x="15865" y="20386"/>
                  </a:lnTo>
                  <a:lnTo>
                    <a:pt x="15958" y="20361"/>
                  </a:lnTo>
                  <a:lnTo>
                    <a:pt x="16046" y="20333"/>
                  </a:lnTo>
                  <a:lnTo>
                    <a:pt x="16136" y="20294"/>
                  </a:lnTo>
                  <a:lnTo>
                    <a:pt x="16217" y="20258"/>
                  </a:lnTo>
                  <a:lnTo>
                    <a:pt x="16305" y="20212"/>
                  </a:lnTo>
                  <a:lnTo>
                    <a:pt x="16383" y="20166"/>
                  </a:lnTo>
                  <a:lnTo>
                    <a:pt x="16464" y="20113"/>
                  </a:lnTo>
                  <a:lnTo>
                    <a:pt x="16540" y="20057"/>
                  </a:lnTo>
                  <a:lnTo>
                    <a:pt x="16612" y="19989"/>
                  </a:lnTo>
                  <a:lnTo>
                    <a:pt x="16684" y="19926"/>
                  </a:lnTo>
                  <a:lnTo>
                    <a:pt x="16753" y="19855"/>
                  </a:lnTo>
                  <a:lnTo>
                    <a:pt x="16820" y="19784"/>
                  </a:lnTo>
                  <a:lnTo>
                    <a:pt x="16883" y="19706"/>
                  </a:lnTo>
                  <a:lnTo>
                    <a:pt x="16940" y="19628"/>
                  </a:lnTo>
                  <a:lnTo>
                    <a:pt x="17049" y="19459"/>
                  </a:lnTo>
                  <a:lnTo>
                    <a:pt x="17097" y="19370"/>
                  </a:lnTo>
                  <a:lnTo>
                    <a:pt x="17142" y="19274"/>
                  </a:lnTo>
                  <a:lnTo>
                    <a:pt x="17181" y="19179"/>
                  </a:lnTo>
                  <a:lnTo>
                    <a:pt x="17220" y="19080"/>
                  </a:lnTo>
                  <a:lnTo>
                    <a:pt x="17256" y="18984"/>
                  </a:lnTo>
                  <a:lnTo>
                    <a:pt x="17286" y="18878"/>
                  </a:lnTo>
                  <a:lnTo>
                    <a:pt x="17311" y="18772"/>
                  </a:lnTo>
                  <a:lnTo>
                    <a:pt x="17332" y="18666"/>
                  </a:lnTo>
                  <a:lnTo>
                    <a:pt x="17350" y="18556"/>
                  </a:lnTo>
                  <a:lnTo>
                    <a:pt x="17359" y="18446"/>
                  </a:lnTo>
                  <a:lnTo>
                    <a:pt x="17365" y="18333"/>
                  </a:lnTo>
                  <a:lnTo>
                    <a:pt x="17368" y="18220"/>
                  </a:lnTo>
                  <a:lnTo>
                    <a:pt x="17368" y="8627"/>
                  </a:lnTo>
                  <a:lnTo>
                    <a:pt x="18482" y="7321"/>
                  </a:lnTo>
                  <a:lnTo>
                    <a:pt x="18482" y="19388"/>
                  </a:lnTo>
                  <a:lnTo>
                    <a:pt x="18479" y="19505"/>
                  </a:lnTo>
                  <a:lnTo>
                    <a:pt x="18473" y="19614"/>
                  </a:lnTo>
                  <a:lnTo>
                    <a:pt x="18458" y="19728"/>
                  </a:lnTo>
                  <a:lnTo>
                    <a:pt x="18440" y="19830"/>
                  </a:lnTo>
                  <a:lnTo>
                    <a:pt x="18419" y="19940"/>
                  </a:lnTo>
                  <a:lnTo>
                    <a:pt x="18395" y="20046"/>
                  </a:lnTo>
                  <a:lnTo>
                    <a:pt x="18368" y="20149"/>
                  </a:lnTo>
                  <a:lnTo>
                    <a:pt x="18334" y="20251"/>
                  </a:lnTo>
                  <a:lnTo>
                    <a:pt x="18295" y="20347"/>
                  </a:lnTo>
                  <a:lnTo>
                    <a:pt x="18253" y="20443"/>
                  </a:lnTo>
                  <a:lnTo>
                    <a:pt x="18208" y="20535"/>
                  </a:lnTo>
                  <a:lnTo>
                    <a:pt x="18160" y="20623"/>
                  </a:lnTo>
                  <a:lnTo>
                    <a:pt x="18106" y="20708"/>
                  </a:lnTo>
                  <a:lnTo>
                    <a:pt x="18051" y="20797"/>
                  </a:lnTo>
                  <a:lnTo>
                    <a:pt x="17991" y="20874"/>
                  </a:lnTo>
                  <a:lnTo>
                    <a:pt x="17928" y="20952"/>
                  </a:lnTo>
                  <a:lnTo>
                    <a:pt x="17865" y="21027"/>
                  </a:lnTo>
                  <a:lnTo>
                    <a:pt x="17795" y="21094"/>
                  </a:lnTo>
                  <a:lnTo>
                    <a:pt x="17726" y="21161"/>
                  </a:lnTo>
                  <a:lnTo>
                    <a:pt x="17654" y="21221"/>
                  </a:lnTo>
                  <a:lnTo>
                    <a:pt x="17576" y="21278"/>
                  </a:lnTo>
                  <a:lnTo>
                    <a:pt x="17497" y="21331"/>
                  </a:lnTo>
                  <a:lnTo>
                    <a:pt x="17413" y="21381"/>
                  </a:lnTo>
                  <a:lnTo>
                    <a:pt x="17332" y="21423"/>
                  </a:lnTo>
                  <a:lnTo>
                    <a:pt x="17244" y="21465"/>
                  </a:lnTo>
                  <a:lnTo>
                    <a:pt x="17157" y="21501"/>
                  </a:lnTo>
                  <a:lnTo>
                    <a:pt x="17070" y="21529"/>
                  </a:lnTo>
                  <a:lnTo>
                    <a:pt x="16979" y="21554"/>
                  </a:lnTo>
                  <a:lnTo>
                    <a:pt x="16886" y="21575"/>
                  </a:lnTo>
                  <a:lnTo>
                    <a:pt x="16793" y="21586"/>
                  </a:lnTo>
                  <a:lnTo>
                    <a:pt x="16696" y="21596"/>
                  </a:lnTo>
                  <a:lnTo>
                    <a:pt x="16597" y="21600"/>
                  </a:lnTo>
                  <a:lnTo>
                    <a:pt x="1882" y="21600"/>
                  </a:lnTo>
                  <a:lnTo>
                    <a:pt x="1786" y="21596"/>
                  </a:lnTo>
                  <a:lnTo>
                    <a:pt x="1599" y="21575"/>
                  </a:lnTo>
                  <a:lnTo>
                    <a:pt x="1506" y="21554"/>
                  </a:lnTo>
                  <a:lnTo>
                    <a:pt x="1412" y="21529"/>
                  </a:lnTo>
                  <a:lnTo>
                    <a:pt x="1325" y="21501"/>
                  </a:lnTo>
                  <a:lnTo>
                    <a:pt x="1235" y="21465"/>
                  </a:lnTo>
                  <a:lnTo>
                    <a:pt x="1150" y="21423"/>
                  </a:lnTo>
                  <a:lnTo>
                    <a:pt x="1066" y="21381"/>
                  </a:lnTo>
                  <a:lnTo>
                    <a:pt x="985" y="21331"/>
                  </a:lnTo>
                  <a:lnTo>
                    <a:pt x="906" y="21278"/>
                  </a:lnTo>
                  <a:lnTo>
                    <a:pt x="831" y="21221"/>
                  </a:lnTo>
                  <a:lnTo>
                    <a:pt x="759" y="21161"/>
                  </a:lnTo>
                  <a:lnTo>
                    <a:pt x="684" y="21094"/>
                  </a:lnTo>
                  <a:lnTo>
                    <a:pt x="617" y="21027"/>
                  </a:lnTo>
                  <a:lnTo>
                    <a:pt x="551" y="20952"/>
                  </a:lnTo>
                  <a:lnTo>
                    <a:pt x="488" y="20874"/>
                  </a:lnTo>
                  <a:lnTo>
                    <a:pt x="431" y="20797"/>
                  </a:lnTo>
                  <a:lnTo>
                    <a:pt x="373" y="20708"/>
                  </a:lnTo>
                  <a:lnTo>
                    <a:pt x="322" y="20623"/>
                  </a:lnTo>
                  <a:lnTo>
                    <a:pt x="274" y="20535"/>
                  </a:lnTo>
                  <a:lnTo>
                    <a:pt x="229" y="20443"/>
                  </a:lnTo>
                  <a:lnTo>
                    <a:pt x="187" y="20347"/>
                  </a:lnTo>
                  <a:lnTo>
                    <a:pt x="151" y="20251"/>
                  </a:lnTo>
                  <a:lnTo>
                    <a:pt x="114" y="20149"/>
                  </a:lnTo>
                  <a:lnTo>
                    <a:pt x="84" y="20046"/>
                  </a:lnTo>
                  <a:lnTo>
                    <a:pt x="60" y="19940"/>
                  </a:lnTo>
                  <a:lnTo>
                    <a:pt x="39" y="19830"/>
                  </a:lnTo>
                  <a:lnTo>
                    <a:pt x="21" y="19728"/>
                  </a:lnTo>
                  <a:lnTo>
                    <a:pt x="12" y="19614"/>
                  </a:lnTo>
                  <a:lnTo>
                    <a:pt x="3" y="19505"/>
                  </a:lnTo>
                  <a:lnTo>
                    <a:pt x="0" y="19388"/>
                  </a:lnTo>
                  <a:lnTo>
                    <a:pt x="0" y="5771"/>
                  </a:lnTo>
                  <a:lnTo>
                    <a:pt x="3" y="5658"/>
                  </a:lnTo>
                  <a:lnTo>
                    <a:pt x="12" y="5548"/>
                  </a:lnTo>
                  <a:lnTo>
                    <a:pt x="21" y="5435"/>
                  </a:lnTo>
                  <a:lnTo>
                    <a:pt x="39" y="5328"/>
                  </a:lnTo>
                  <a:lnTo>
                    <a:pt x="60" y="5219"/>
                  </a:lnTo>
                  <a:lnTo>
                    <a:pt x="84" y="5113"/>
                  </a:lnTo>
                  <a:lnTo>
                    <a:pt x="114" y="5010"/>
                  </a:lnTo>
                  <a:lnTo>
                    <a:pt x="151" y="4907"/>
                  </a:lnTo>
                  <a:lnTo>
                    <a:pt x="187" y="4812"/>
                  </a:lnTo>
                  <a:lnTo>
                    <a:pt x="229" y="4720"/>
                  </a:lnTo>
                  <a:lnTo>
                    <a:pt x="274" y="4624"/>
                  </a:lnTo>
                  <a:lnTo>
                    <a:pt x="322" y="4536"/>
                  </a:lnTo>
                  <a:lnTo>
                    <a:pt x="373" y="4451"/>
                  </a:lnTo>
                  <a:lnTo>
                    <a:pt x="431" y="4366"/>
                  </a:lnTo>
                  <a:lnTo>
                    <a:pt x="488" y="4284"/>
                  </a:lnTo>
                  <a:lnTo>
                    <a:pt x="551" y="4206"/>
                  </a:lnTo>
                  <a:lnTo>
                    <a:pt x="617" y="4132"/>
                  </a:lnTo>
                  <a:lnTo>
                    <a:pt x="684" y="4065"/>
                  </a:lnTo>
                  <a:lnTo>
                    <a:pt x="759" y="3998"/>
                  </a:lnTo>
                  <a:lnTo>
                    <a:pt x="831" y="3937"/>
                  </a:lnTo>
                  <a:lnTo>
                    <a:pt x="906" y="3881"/>
                  </a:lnTo>
                  <a:lnTo>
                    <a:pt x="985" y="3828"/>
                  </a:lnTo>
                  <a:lnTo>
                    <a:pt x="1066" y="3778"/>
                  </a:lnTo>
                  <a:lnTo>
                    <a:pt x="1150" y="3736"/>
                  </a:lnTo>
                  <a:lnTo>
                    <a:pt x="1235" y="3693"/>
                  </a:lnTo>
                  <a:lnTo>
                    <a:pt x="1325" y="3661"/>
                  </a:lnTo>
                  <a:lnTo>
                    <a:pt x="1412" y="3629"/>
                  </a:lnTo>
                  <a:lnTo>
                    <a:pt x="1506" y="3605"/>
                  </a:lnTo>
                  <a:lnTo>
                    <a:pt x="1599" y="3583"/>
                  </a:lnTo>
                  <a:lnTo>
                    <a:pt x="1693" y="3573"/>
                  </a:lnTo>
                  <a:lnTo>
                    <a:pt x="1786" y="3566"/>
                  </a:lnTo>
                  <a:lnTo>
                    <a:pt x="1882" y="3559"/>
                  </a:lnTo>
                  <a:close/>
                  <a:moveTo>
                    <a:pt x="19704" y="1186"/>
                  </a:moveTo>
                  <a:lnTo>
                    <a:pt x="19803" y="1186"/>
                  </a:lnTo>
                  <a:lnTo>
                    <a:pt x="19851" y="1190"/>
                  </a:lnTo>
                  <a:lnTo>
                    <a:pt x="19899" y="1197"/>
                  </a:lnTo>
                  <a:lnTo>
                    <a:pt x="19996" y="1218"/>
                  </a:lnTo>
                  <a:lnTo>
                    <a:pt x="20041" y="1236"/>
                  </a:lnTo>
                  <a:lnTo>
                    <a:pt x="20089" y="1250"/>
                  </a:lnTo>
                  <a:lnTo>
                    <a:pt x="20134" y="1271"/>
                  </a:lnTo>
                  <a:lnTo>
                    <a:pt x="20224" y="1320"/>
                  </a:lnTo>
                  <a:lnTo>
                    <a:pt x="20269" y="1349"/>
                  </a:lnTo>
                  <a:lnTo>
                    <a:pt x="20308" y="1381"/>
                  </a:lnTo>
                  <a:lnTo>
                    <a:pt x="20351" y="1412"/>
                  </a:lnTo>
                  <a:lnTo>
                    <a:pt x="20390" y="1451"/>
                  </a:lnTo>
                  <a:lnTo>
                    <a:pt x="20432" y="1490"/>
                  </a:lnTo>
                  <a:lnTo>
                    <a:pt x="20468" y="1529"/>
                  </a:lnTo>
                  <a:lnTo>
                    <a:pt x="20555" y="1635"/>
                  </a:lnTo>
                  <a:lnTo>
                    <a:pt x="20588" y="1681"/>
                  </a:lnTo>
                  <a:lnTo>
                    <a:pt x="20624" y="1727"/>
                  </a:lnTo>
                  <a:lnTo>
                    <a:pt x="20654" y="1769"/>
                  </a:lnTo>
                  <a:lnTo>
                    <a:pt x="20681" y="1819"/>
                  </a:lnTo>
                  <a:lnTo>
                    <a:pt x="20712" y="1872"/>
                  </a:lnTo>
                  <a:lnTo>
                    <a:pt x="20736" y="1921"/>
                  </a:lnTo>
                  <a:lnTo>
                    <a:pt x="20754" y="1974"/>
                  </a:lnTo>
                  <a:lnTo>
                    <a:pt x="20775" y="2027"/>
                  </a:lnTo>
                  <a:lnTo>
                    <a:pt x="20793" y="2076"/>
                  </a:lnTo>
                  <a:lnTo>
                    <a:pt x="20808" y="2136"/>
                  </a:lnTo>
                  <a:lnTo>
                    <a:pt x="20820" y="2186"/>
                  </a:lnTo>
                  <a:lnTo>
                    <a:pt x="20832" y="2246"/>
                  </a:lnTo>
                  <a:lnTo>
                    <a:pt x="20838" y="2303"/>
                  </a:lnTo>
                  <a:lnTo>
                    <a:pt x="20844" y="2359"/>
                  </a:lnTo>
                  <a:lnTo>
                    <a:pt x="20847" y="2416"/>
                  </a:lnTo>
                  <a:lnTo>
                    <a:pt x="20847" y="2529"/>
                  </a:lnTo>
                  <a:lnTo>
                    <a:pt x="20844" y="2585"/>
                  </a:lnTo>
                  <a:lnTo>
                    <a:pt x="20838" y="2642"/>
                  </a:lnTo>
                  <a:lnTo>
                    <a:pt x="20832" y="2695"/>
                  </a:lnTo>
                  <a:lnTo>
                    <a:pt x="20808" y="2808"/>
                  </a:lnTo>
                  <a:lnTo>
                    <a:pt x="20793" y="2861"/>
                  </a:lnTo>
                  <a:lnTo>
                    <a:pt x="20775" y="2914"/>
                  </a:lnTo>
                  <a:lnTo>
                    <a:pt x="20754" y="2970"/>
                  </a:lnTo>
                  <a:lnTo>
                    <a:pt x="20736" y="3020"/>
                  </a:lnTo>
                  <a:lnTo>
                    <a:pt x="20712" y="3073"/>
                  </a:lnTo>
                  <a:lnTo>
                    <a:pt x="20681" y="3119"/>
                  </a:lnTo>
                  <a:lnTo>
                    <a:pt x="20654" y="3168"/>
                  </a:lnTo>
                  <a:lnTo>
                    <a:pt x="20624" y="3217"/>
                  </a:lnTo>
                  <a:lnTo>
                    <a:pt x="20588" y="3263"/>
                  </a:lnTo>
                  <a:lnTo>
                    <a:pt x="20555" y="3306"/>
                  </a:lnTo>
                  <a:lnTo>
                    <a:pt x="18699" y="5485"/>
                  </a:lnTo>
                  <a:lnTo>
                    <a:pt x="18666" y="5521"/>
                  </a:lnTo>
                  <a:lnTo>
                    <a:pt x="18630" y="5556"/>
                  </a:lnTo>
                  <a:lnTo>
                    <a:pt x="18597" y="5584"/>
                  </a:lnTo>
                  <a:lnTo>
                    <a:pt x="18567" y="5605"/>
                  </a:lnTo>
                  <a:lnTo>
                    <a:pt x="18534" y="5627"/>
                  </a:lnTo>
                  <a:lnTo>
                    <a:pt x="18507" y="5637"/>
                  </a:lnTo>
                  <a:lnTo>
                    <a:pt x="18480" y="5641"/>
                  </a:lnTo>
                  <a:lnTo>
                    <a:pt x="18453" y="5648"/>
                  </a:lnTo>
                  <a:lnTo>
                    <a:pt x="18426" y="5641"/>
                  </a:lnTo>
                  <a:lnTo>
                    <a:pt x="18402" y="5637"/>
                  </a:lnTo>
                  <a:lnTo>
                    <a:pt x="18377" y="5627"/>
                  </a:lnTo>
                  <a:lnTo>
                    <a:pt x="18350" y="5609"/>
                  </a:lnTo>
                  <a:lnTo>
                    <a:pt x="18326" y="5595"/>
                  </a:lnTo>
                  <a:lnTo>
                    <a:pt x="18302" y="5570"/>
                  </a:lnTo>
                  <a:lnTo>
                    <a:pt x="18257" y="5517"/>
                  </a:lnTo>
                  <a:lnTo>
                    <a:pt x="18209" y="5457"/>
                  </a:lnTo>
                  <a:lnTo>
                    <a:pt x="18161" y="5383"/>
                  </a:lnTo>
                  <a:lnTo>
                    <a:pt x="18062" y="5217"/>
                  </a:lnTo>
                  <a:lnTo>
                    <a:pt x="18008" y="5129"/>
                  </a:lnTo>
                  <a:lnTo>
                    <a:pt x="17947" y="5037"/>
                  </a:lnTo>
                  <a:lnTo>
                    <a:pt x="17881" y="4948"/>
                  </a:lnTo>
                  <a:lnTo>
                    <a:pt x="17812" y="4860"/>
                  </a:lnTo>
                  <a:lnTo>
                    <a:pt x="17725" y="4754"/>
                  </a:lnTo>
                  <a:lnTo>
                    <a:pt x="17647" y="4673"/>
                  </a:lnTo>
                  <a:lnTo>
                    <a:pt x="17571" y="4595"/>
                  </a:lnTo>
                  <a:lnTo>
                    <a:pt x="17496" y="4528"/>
                  </a:lnTo>
                  <a:lnTo>
                    <a:pt x="17421" y="4461"/>
                  </a:lnTo>
                  <a:lnTo>
                    <a:pt x="17277" y="4341"/>
                  </a:lnTo>
                  <a:lnTo>
                    <a:pt x="17216" y="4288"/>
                  </a:lnTo>
                  <a:lnTo>
                    <a:pt x="17159" y="4231"/>
                  </a:lnTo>
                  <a:lnTo>
                    <a:pt x="17117" y="4178"/>
                  </a:lnTo>
                  <a:lnTo>
                    <a:pt x="17081" y="4122"/>
                  </a:lnTo>
                  <a:lnTo>
                    <a:pt x="17066" y="4094"/>
                  </a:lnTo>
                  <a:lnTo>
                    <a:pt x="17060" y="4065"/>
                  </a:lnTo>
                  <a:lnTo>
                    <a:pt x="17054" y="4033"/>
                  </a:lnTo>
                  <a:lnTo>
                    <a:pt x="17051" y="4005"/>
                  </a:lnTo>
                  <a:lnTo>
                    <a:pt x="17054" y="3970"/>
                  </a:lnTo>
                  <a:lnTo>
                    <a:pt x="17057" y="3938"/>
                  </a:lnTo>
                  <a:lnTo>
                    <a:pt x="17066" y="3903"/>
                  </a:lnTo>
                  <a:lnTo>
                    <a:pt x="17081" y="3867"/>
                  </a:lnTo>
                  <a:lnTo>
                    <a:pt x="17102" y="3829"/>
                  </a:lnTo>
                  <a:lnTo>
                    <a:pt x="17126" y="3793"/>
                  </a:lnTo>
                  <a:lnTo>
                    <a:pt x="17153" y="3754"/>
                  </a:lnTo>
                  <a:lnTo>
                    <a:pt x="17189" y="3708"/>
                  </a:lnTo>
                  <a:lnTo>
                    <a:pt x="19042" y="1529"/>
                  </a:lnTo>
                  <a:lnTo>
                    <a:pt x="19081" y="1490"/>
                  </a:lnTo>
                  <a:lnTo>
                    <a:pt x="19117" y="1451"/>
                  </a:lnTo>
                  <a:lnTo>
                    <a:pt x="19160" y="1412"/>
                  </a:lnTo>
                  <a:lnTo>
                    <a:pt x="19202" y="1381"/>
                  </a:lnTo>
                  <a:lnTo>
                    <a:pt x="19244" y="1349"/>
                  </a:lnTo>
                  <a:lnTo>
                    <a:pt x="19289" y="1320"/>
                  </a:lnTo>
                  <a:lnTo>
                    <a:pt x="19328" y="1296"/>
                  </a:lnTo>
                  <a:lnTo>
                    <a:pt x="19373" y="1271"/>
                  </a:lnTo>
                  <a:lnTo>
                    <a:pt x="19421" y="1250"/>
                  </a:lnTo>
                  <a:lnTo>
                    <a:pt x="19466" y="1236"/>
                  </a:lnTo>
                  <a:lnTo>
                    <a:pt x="19514" y="1218"/>
                  </a:lnTo>
                  <a:lnTo>
                    <a:pt x="19560" y="1207"/>
                  </a:lnTo>
                  <a:lnTo>
                    <a:pt x="19608" y="1197"/>
                  </a:lnTo>
                  <a:lnTo>
                    <a:pt x="19656" y="1190"/>
                  </a:lnTo>
                  <a:lnTo>
                    <a:pt x="19704" y="1186"/>
                  </a:lnTo>
                  <a:close/>
                  <a:moveTo>
                    <a:pt x="21004" y="212"/>
                  </a:moveTo>
                  <a:lnTo>
                    <a:pt x="21058" y="216"/>
                  </a:lnTo>
                  <a:lnTo>
                    <a:pt x="21119" y="223"/>
                  </a:lnTo>
                  <a:lnTo>
                    <a:pt x="21173" y="241"/>
                  </a:lnTo>
                  <a:lnTo>
                    <a:pt x="21228" y="262"/>
                  </a:lnTo>
                  <a:lnTo>
                    <a:pt x="21282" y="294"/>
                  </a:lnTo>
                  <a:lnTo>
                    <a:pt x="21334" y="326"/>
                  </a:lnTo>
                  <a:lnTo>
                    <a:pt x="21382" y="369"/>
                  </a:lnTo>
                  <a:lnTo>
                    <a:pt x="21427" y="415"/>
                  </a:lnTo>
                  <a:lnTo>
                    <a:pt x="21470" y="469"/>
                  </a:lnTo>
                  <a:lnTo>
                    <a:pt x="21503" y="526"/>
                  </a:lnTo>
                  <a:lnTo>
                    <a:pt x="21533" y="586"/>
                  </a:lnTo>
                  <a:lnTo>
                    <a:pt x="21558" y="654"/>
                  </a:lnTo>
                  <a:lnTo>
                    <a:pt x="21576" y="718"/>
                  </a:lnTo>
                  <a:lnTo>
                    <a:pt x="21591" y="785"/>
                  </a:lnTo>
                  <a:lnTo>
                    <a:pt x="21600" y="849"/>
                  </a:lnTo>
                  <a:lnTo>
                    <a:pt x="21600" y="985"/>
                  </a:lnTo>
                  <a:lnTo>
                    <a:pt x="21591" y="1052"/>
                  </a:lnTo>
                  <a:lnTo>
                    <a:pt x="21576" y="1120"/>
                  </a:lnTo>
                  <a:lnTo>
                    <a:pt x="21558" y="1184"/>
                  </a:lnTo>
                  <a:lnTo>
                    <a:pt x="21533" y="1244"/>
                  </a:lnTo>
                  <a:lnTo>
                    <a:pt x="21503" y="1308"/>
                  </a:lnTo>
                  <a:lnTo>
                    <a:pt x="21470" y="1365"/>
                  </a:lnTo>
                  <a:lnTo>
                    <a:pt x="21264" y="1607"/>
                  </a:lnTo>
                  <a:lnTo>
                    <a:pt x="21222" y="1653"/>
                  </a:lnTo>
                  <a:lnTo>
                    <a:pt x="21185" y="1682"/>
                  </a:lnTo>
                  <a:lnTo>
                    <a:pt x="21167" y="1689"/>
                  </a:lnTo>
                  <a:lnTo>
                    <a:pt x="21149" y="1700"/>
                  </a:lnTo>
                  <a:lnTo>
                    <a:pt x="21119" y="1700"/>
                  </a:lnTo>
                  <a:lnTo>
                    <a:pt x="21104" y="1696"/>
                  </a:lnTo>
                  <a:lnTo>
                    <a:pt x="21091" y="1689"/>
                  </a:lnTo>
                  <a:lnTo>
                    <a:pt x="21064" y="1671"/>
                  </a:lnTo>
                  <a:lnTo>
                    <a:pt x="21040" y="1643"/>
                  </a:lnTo>
                  <a:lnTo>
                    <a:pt x="20992" y="1564"/>
                  </a:lnTo>
                  <a:lnTo>
                    <a:pt x="20967" y="1515"/>
                  </a:lnTo>
                  <a:lnTo>
                    <a:pt x="20913" y="1408"/>
                  </a:lnTo>
                  <a:lnTo>
                    <a:pt x="20886" y="1355"/>
                  </a:lnTo>
                  <a:lnTo>
                    <a:pt x="20849" y="1298"/>
                  </a:lnTo>
                  <a:lnTo>
                    <a:pt x="20813" y="1241"/>
                  </a:lnTo>
                  <a:lnTo>
                    <a:pt x="20771" y="1187"/>
                  </a:lnTo>
                  <a:lnTo>
                    <a:pt x="20725" y="1138"/>
                  </a:lnTo>
                  <a:lnTo>
                    <a:pt x="20680" y="1095"/>
                  </a:lnTo>
                  <a:lnTo>
                    <a:pt x="20631" y="1056"/>
                  </a:lnTo>
                  <a:lnTo>
                    <a:pt x="20583" y="1020"/>
                  </a:lnTo>
                  <a:lnTo>
                    <a:pt x="20492" y="956"/>
                  </a:lnTo>
                  <a:lnTo>
                    <a:pt x="20450" y="928"/>
                  </a:lnTo>
                  <a:lnTo>
                    <a:pt x="20416" y="899"/>
                  </a:lnTo>
                  <a:lnTo>
                    <a:pt x="20383" y="871"/>
                  </a:lnTo>
                  <a:lnTo>
                    <a:pt x="20359" y="842"/>
                  </a:lnTo>
                  <a:lnTo>
                    <a:pt x="20344" y="814"/>
                  </a:lnTo>
                  <a:lnTo>
                    <a:pt x="20341" y="796"/>
                  </a:lnTo>
                  <a:lnTo>
                    <a:pt x="20335" y="778"/>
                  </a:lnTo>
                  <a:lnTo>
                    <a:pt x="20335" y="760"/>
                  </a:lnTo>
                  <a:lnTo>
                    <a:pt x="20341" y="743"/>
                  </a:lnTo>
                  <a:lnTo>
                    <a:pt x="20344" y="721"/>
                  </a:lnTo>
                  <a:lnTo>
                    <a:pt x="20350" y="703"/>
                  </a:lnTo>
                  <a:lnTo>
                    <a:pt x="20377" y="661"/>
                  </a:lnTo>
                  <a:lnTo>
                    <a:pt x="20413" y="611"/>
                  </a:lnTo>
                  <a:lnTo>
                    <a:pt x="20577" y="415"/>
                  </a:lnTo>
                  <a:lnTo>
                    <a:pt x="20625" y="369"/>
                  </a:lnTo>
                  <a:lnTo>
                    <a:pt x="20674" y="326"/>
                  </a:lnTo>
                  <a:lnTo>
                    <a:pt x="20722" y="294"/>
                  </a:lnTo>
                  <a:lnTo>
                    <a:pt x="20777" y="262"/>
                  </a:lnTo>
                  <a:lnTo>
                    <a:pt x="20828" y="241"/>
                  </a:lnTo>
                  <a:lnTo>
                    <a:pt x="20889" y="223"/>
                  </a:lnTo>
                  <a:lnTo>
                    <a:pt x="20943" y="216"/>
                  </a:lnTo>
                  <a:lnTo>
                    <a:pt x="21004" y="212"/>
                  </a:lnTo>
                  <a:close/>
                  <a:moveTo>
                    <a:pt x="18840" y="0"/>
                  </a:moveTo>
                  <a:lnTo>
                    <a:pt x="18918" y="0"/>
                  </a:lnTo>
                  <a:lnTo>
                    <a:pt x="18954" y="7"/>
                  </a:lnTo>
                  <a:lnTo>
                    <a:pt x="18994" y="21"/>
                  </a:lnTo>
                  <a:lnTo>
                    <a:pt x="19030" y="32"/>
                  </a:lnTo>
                  <a:lnTo>
                    <a:pt x="19066" y="53"/>
                  </a:lnTo>
                  <a:lnTo>
                    <a:pt x="19099" y="78"/>
                  </a:lnTo>
                  <a:lnTo>
                    <a:pt x="19132" y="106"/>
                  </a:lnTo>
                  <a:lnTo>
                    <a:pt x="19163" y="138"/>
                  </a:lnTo>
                  <a:lnTo>
                    <a:pt x="19190" y="170"/>
                  </a:lnTo>
                  <a:lnTo>
                    <a:pt x="19214" y="212"/>
                  </a:lnTo>
                  <a:lnTo>
                    <a:pt x="19232" y="248"/>
                  </a:lnTo>
                  <a:lnTo>
                    <a:pt x="19250" y="294"/>
                  </a:lnTo>
                  <a:lnTo>
                    <a:pt x="19262" y="333"/>
                  </a:lnTo>
                  <a:lnTo>
                    <a:pt x="19274" y="379"/>
                  </a:lnTo>
                  <a:lnTo>
                    <a:pt x="19277" y="421"/>
                  </a:lnTo>
                  <a:lnTo>
                    <a:pt x="19280" y="467"/>
                  </a:lnTo>
                  <a:lnTo>
                    <a:pt x="19277" y="513"/>
                  </a:lnTo>
                  <a:lnTo>
                    <a:pt x="19271" y="556"/>
                  </a:lnTo>
                  <a:lnTo>
                    <a:pt x="19262" y="602"/>
                  </a:lnTo>
                  <a:lnTo>
                    <a:pt x="19250" y="644"/>
                  </a:lnTo>
                  <a:lnTo>
                    <a:pt x="19232" y="686"/>
                  </a:lnTo>
                  <a:lnTo>
                    <a:pt x="19214" y="725"/>
                  </a:lnTo>
                  <a:lnTo>
                    <a:pt x="19190" y="764"/>
                  </a:lnTo>
                  <a:lnTo>
                    <a:pt x="19163" y="800"/>
                  </a:lnTo>
                  <a:lnTo>
                    <a:pt x="15534" y="5053"/>
                  </a:lnTo>
                  <a:lnTo>
                    <a:pt x="15504" y="5085"/>
                  </a:lnTo>
                  <a:lnTo>
                    <a:pt x="15474" y="5110"/>
                  </a:lnTo>
                  <a:lnTo>
                    <a:pt x="15438" y="5134"/>
                  </a:lnTo>
                  <a:lnTo>
                    <a:pt x="15404" y="5156"/>
                  </a:lnTo>
                  <a:lnTo>
                    <a:pt x="15365" y="5170"/>
                  </a:lnTo>
                  <a:lnTo>
                    <a:pt x="15326" y="5177"/>
                  </a:lnTo>
                  <a:lnTo>
                    <a:pt x="15290" y="5188"/>
                  </a:lnTo>
                  <a:lnTo>
                    <a:pt x="15211" y="5188"/>
                  </a:lnTo>
                  <a:lnTo>
                    <a:pt x="15175" y="5177"/>
                  </a:lnTo>
                  <a:lnTo>
                    <a:pt x="15136" y="5170"/>
                  </a:lnTo>
                  <a:lnTo>
                    <a:pt x="15102" y="5156"/>
                  </a:lnTo>
                  <a:lnTo>
                    <a:pt x="15066" y="5134"/>
                  </a:lnTo>
                  <a:lnTo>
                    <a:pt x="15000" y="5085"/>
                  </a:lnTo>
                  <a:lnTo>
                    <a:pt x="14970" y="5053"/>
                  </a:lnTo>
                  <a:lnTo>
                    <a:pt x="14942" y="5014"/>
                  </a:lnTo>
                  <a:lnTo>
                    <a:pt x="14918" y="4979"/>
                  </a:lnTo>
                  <a:lnTo>
                    <a:pt x="14897" y="4940"/>
                  </a:lnTo>
                  <a:lnTo>
                    <a:pt x="14879" y="4897"/>
                  </a:lnTo>
                  <a:lnTo>
                    <a:pt x="14870" y="4855"/>
                  </a:lnTo>
                  <a:lnTo>
                    <a:pt x="14858" y="4809"/>
                  </a:lnTo>
                  <a:lnTo>
                    <a:pt x="14852" y="4766"/>
                  </a:lnTo>
                  <a:lnTo>
                    <a:pt x="14852" y="4674"/>
                  </a:lnTo>
                  <a:lnTo>
                    <a:pt x="14858" y="4628"/>
                  </a:lnTo>
                  <a:lnTo>
                    <a:pt x="14870" y="4590"/>
                  </a:lnTo>
                  <a:lnTo>
                    <a:pt x="14879" y="4544"/>
                  </a:lnTo>
                  <a:lnTo>
                    <a:pt x="14897" y="4505"/>
                  </a:lnTo>
                  <a:lnTo>
                    <a:pt x="14918" y="4462"/>
                  </a:lnTo>
                  <a:lnTo>
                    <a:pt x="14942" y="4427"/>
                  </a:lnTo>
                  <a:lnTo>
                    <a:pt x="14970" y="4391"/>
                  </a:lnTo>
                  <a:lnTo>
                    <a:pt x="18598" y="138"/>
                  </a:lnTo>
                  <a:lnTo>
                    <a:pt x="18625" y="106"/>
                  </a:lnTo>
                  <a:lnTo>
                    <a:pt x="18661" y="78"/>
                  </a:lnTo>
                  <a:lnTo>
                    <a:pt x="18695" y="53"/>
                  </a:lnTo>
                  <a:lnTo>
                    <a:pt x="18731" y="32"/>
                  </a:lnTo>
                  <a:lnTo>
                    <a:pt x="18764" y="21"/>
                  </a:lnTo>
                  <a:lnTo>
                    <a:pt x="18803" y="7"/>
                  </a:lnTo>
                  <a:lnTo>
                    <a:pt x="18840"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pic>
        <p:nvPicPr>
          <p:cNvPr id="4" name="图片 3" descr="微信图片_20200707105527"/>
          <p:cNvPicPr>
            <a:picLocks noChangeAspect="1"/>
          </p:cNvPicPr>
          <p:nvPr/>
        </p:nvPicPr>
        <p:blipFill>
          <a:blip r:embed="rId2"/>
          <a:stretch>
            <a:fillRect/>
          </a:stretch>
        </p:blipFill>
        <p:spPr>
          <a:xfrm>
            <a:off x="231140" y="75565"/>
            <a:ext cx="748665" cy="730250"/>
          </a:xfrm>
          <a:prstGeom prst="rect">
            <a:avLst/>
          </a:prstGeom>
        </p:spPr>
      </p:pic>
      <p:sp>
        <p:nvSpPr>
          <p:cNvPr id="8" name="文本框 7"/>
          <p:cNvSpPr txBox="1"/>
          <p:nvPr/>
        </p:nvSpPr>
        <p:spPr>
          <a:xfrm>
            <a:off x="979805" y="133985"/>
            <a:ext cx="4715510" cy="64389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indent="0" algn="l" defTabSz="914400" rtl="0" fontAlgn="auto" latinLnBrk="0" hangingPunct="0">
              <a:lnSpc>
                <a:spcPct val="100000"/>
              </a:lnSpc>
              <a:spcBef>
                <a:spcPts val="0"/>
              </a:spcBef>
              <a:spcAft>
                <a:spcPts val="0"/>
              </a:spcAft>
              <a:buClrTx/>
              <a:buSzTx/>
              <a:buFontTx/>
              <a:buNone/>
            </a:pPr>
            <a:r>
              <a:rPr kumimoji="0" lang="zh-CN" altLang="en-US" sz="2400" b="1" i="0" u="none" strike="noStrike" cap="none" spc="0" normalizeH="0" baseline="0">
                <a:ln>
                  <a:noFill/>
                </a:ln>
                <a:solidFill>
                  <a:srgbClr val="000000"/>
                </a:solidFill>
                <a:effectLst/>
                <a:uFillTx/>
                <a:latin typeface="+mj-lt"/>
                <a:ea typeface="+mj-ea"/>
                <a:cs typeface="+mj-cs"/>
                <a:sym typeface="Calibri" panose="020F0502020204030204"/>
              </a:rPr>
              <a:t>计     算    机    学     院</a:t>
            </a:r>
          </a:p>
          <a:p>
            <a:pPr marL="0" marR="0" indent="0" algn="l" defTabSz="914400" rtl="0" fontAlgn="auto" latinLnBrk="0" hangingPunct="0">
              <a:lnSpc>
                <a:spcPct val="100000"/>
              </a:lnSpc>
              <a:spcBef>
                <a:spcPts val="0"/>
              </a:spcBef>
              <a:spcAft>
                <a:spcPts val="0"/>
              </a:spcAft>
              <a:buClrTx/>
              <a:buSzTx/>
              <a:buFontTx/>
              <a:buNone/>
            </a:pPr>
            <a:r>
              <a:rPr kumimoji="0" lang="en-US" altLang="zh-CN" sz="1200" b="1" i="0" u="none" strike="noStrike" cap="none" spc="0" normalizeH="0" baseline="0">
                <a:ln>
                  <a:noFill/>
                </a:ln>
                <a:solidFill>
                  <a:srgbClr val="000000"/>
                </a:solidFill>
                <a:effectLst/>
                <a:uFillTx/>
                <a:latin typeface="+mj-lt"/>
                <a:ea typeface="+mj-ea"/>
                <a:cs typeface="+mj-cs"/>
                <a:sym typeface="Calibri" panose="020F0502020204030204"/>
              </a:rPr>
              <a:t>School of Computer Science and Technology</a:t>
            </a:r>
          </a:p>
        </p:txBody>
      </p:sp>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
      <p:transition spd="slow">
        <p:fade thruBlk="1"/>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1" nodeType="afterEffect">
                                  <p:stCondLst>
                                    <p:cond delay="0"/>
                                  </p:stCondLst>
                                  <p:childTnLst>
                                    <p:set>
                                      <p:cBhvr>
                                        <p:cTn id="6" dur="indefinite" fill="hold"/>
                                        <p:tgtEl>
                                          <p:spTgt spid="292"/>
                                        </p:tgtEl>
                                        <p:attrNameLst>
                                          <p:attrName>style.visibility</p:attrName>
                                        </p:attrNameLst>
                                      </p:cBhvr>
                                      <p:to>
                                        <p:strVal val="visible"/>
                                      </p:to>
                                    </p:set>
                                    <p:animEffect transition="in" filter="dissolve">
                                      <p:cBhvr>
                                        <p:cTn id="7" dur="500"/>
                                        <p:tgtEl>
                                          <p:spTgt spid="292"/>
                                        </p:tgtEl>
                                      </p:cBhvr>
                                    </p:animEffect>
                                  </p:childTnLst>
                                </p:cTn>
                              </p:par>
                            </p:childTnLst>
                          </p:cTn>
                        </p:par>
                        <p:par>
                          <p:cTn id="8" fill="hold">
                            <p:stCondLst>
                              <p:cond delay="500"/>
                            </p:stCondLst>
                            <p:childTnLst>
                              <p:par>
                                <p:cTn id="9" presetID="2" presetClass="entr" presetSubtype="8" fill="hold" grpId="2" nodeType="afterEffect">
                                  <p:stCondLst>
                                    <p:cond delay="250"/>
                                  </p:stCondLst>
                                  <p:childTnLst>
                                    <p:set>
                                      <p:cBhvr>
                                        <p:cTn id="10" dur="indefinite" fill="hold"/>
                                        <p:tgtEl>
                                          <p:spTgt spid="293"/>
                                        </p:tgtEl>
                                        <p:attrNameLst>
                                          <p:attrName>style.visibility</p:attrName>
                                        </p:attrNameLst>
                                      </p:cBhvr>
                                      <p:to>
                                        <p:strVal val="visible"/>
                                      </p:to>
                                    </p:set>
                                    <p:anim calcmode="lin" valueType="num">
                                      <p:cBhvr>
                                        <p:cTn id="11" dur="500" fill="hold"/>
                                        <p:tgtEl>
                                          <p:spTgt spid="293"/>
                                        </p:tgtEl>
                                        <p:attrNameLst>
                                          <p:attrName>ppt_x</p:attrName>
                                        </p:attrNameLst>
                                      </p:cBhvr>
                                      <p:tavLst>
                                        <p:tav tm="0">
                                          <p:val>
                                            <p:strVal val="0-#ppt_w/2"/>
                                          </p:val>
                                        </p:tav>
                                        <p:tav tm="100000">
                                          <p:val>
                                            <p:strVal val="#ppt_x"/>
                                          </p:val>
                                        </p:tav>
                                      </p:tavLst>
                                    </p:anim>
                                    <p:anim calcmode="lin" valueType="num">
                                      <p:cBhvr>
                                        <p:cTn id="12" dur="500" fill="hold"/>
                                        <p:tgtEl>
                                          <p:spTgt spid="293"/>
                                        </p:tgtEl>
                                        <p:attrNameLst>
                                          <p:attrName>ppt_y</p:attrName>
                                        </p:attrNameLst>
                                      </p:cBhvr>
                                      <p:tavLst>
                                        <p:tav tm="0">
                                          <p:val>
                                            <p:strVal val="#ppt_y"/>
                                          </p:val>
                                        </p:tav>
                                        <p:tav tm="100000">
                                          <p:val>
                                            <p:strVal val="#ppt_y"/>
                                          </p:val>
                                        </p:tav>
                                      </p:tavLst>
                                    </p:anim>
                                  </p:childTnLst>
                                </p:cTn>
                              </p:par>
                            </p:childTnLst>
                          </p:cTn>
                        </p:par>
                        <p:par>
                          <p:cTn id="13" fill="hold">
                            <p:stCondLst>
                              <p:cond delay="1250"/>
                            </p:stCondLst>
                            <p:childTnLst>
                              <p:par>
                                <p:cTn id="14" presetID="2" presetClass="entr" presetSubtype="8" fill="hold" grpId="3" nodeType="afterEffect">
                                  <p:stCondLst>
                                    <p:cond delay="250"/>
                                  </p:stCondLst>
                                  <p:childTnLst>
                                    <p:set>
                                      <p:cBhvr>
                                        <p:cTn id="15" dur="indefinite" fill="hold"/>
                                        <p:tgtEl>
                                          <p:spTgt spid="296"/>
                                        </p:tgtEl>
                                        <p:attrNameLst>
                                          <p:attrName>style.visibility</p:attrName>
                                        </p:attrNameLst>
                                      </p:cBhvr>
                                      <p:to>
                                        <p:strVal val="visible"/>
                                      </p:to>
                                    </p:set>
                                    <p:anim calcmode="lin" valueType="num">
                                      <p:cBhvr>
                                        <p:cTn id="16" dur="500" fill="hold"/>
                                        <p:tgtEl>
                                          <p:spTgt spid="296"/>
                                        </p:tgtEl>
                                        <p:attrNameLst>
                                          <p:attrName>ppt_x</p:attrName>
                                        </p:attrNameLst>
                                      </p:cBhvr>
                                      <p:tavLst>
                                        <p:tav tm="0">
                                          <p:val>
                                            <p:strVal val="0-#ppt_w/2"/>
                                          </p:val>
                                        </p:tav>
                                        <p:tav tm="100000">
                                          <p:val>
                                            <p:strVal val="#ppt_x"/>
                                          </p:val>
                                        </p:tav>
                                      </p:tavLst>
                                    </p:anim>
                                    <p:anim calcmode="lin" valueType="num">
                                      <p:cBhvr>
                                        <p:cTn id="17" dur="500" fill="hold"/>
                                        <p:tgtEl>
                                          <p:spTgt spid="296"/>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2" presetClass="entr" presetSubtype="2" fill="hold" grpId="4" nodeType="afterEffect">
                                  <p:stCondLst>
                                    <p:cond delay="0"/>
                                  </p:stCondLst>
                                  <p:childTnLst>
                                    <p:set>
                                      <p:cBhvr>
                                        <p:cTn id="20" dur="indefinite" fill="hold"/>
                                        <p:tgtEl>
                                          <p:spTgt spid="297"/>
                                        </p:tgtEl>
                                        <p:attrNameLst>
                                          <p:attrName>style.visibility</p:attrName>
                                        </p:attrNameLst>
                                      </p:cBhvr>
                                      <p:to>
                                        <p:strVal val="visible"/>
                                      </p:to>
                                    </p:set>
                                    <p:anim calcmode="lin" valueType="num">
                                      <p:cBhvr>
                                        <p:cTn id="21" dur="500" fill="hold"/>
                                        <p:tgtEl>
                                          <p:spTgt spid="297"/>
                                        </p:tgtEl>
                                        <p:attrNameLst>
                                          <p:attrName>ppt_x</p:attrName>
                                        </p:attrNameLst>
                                      </p:cBhvr>
                                      <p:tavLst>
                                        <p:tav tm="0">
                                          <p:val>
                                            <p:strVal val="1+#ppt_w/2"/>
                                          </p:val>
                                        </p:tav>
                                        <p:tav tm="100000">
                                          <p:val>
                                            <p:strVal val="#ppt_x"/>
                                          </p:val>
                                        </p:tav>
                                      </p:tavLst>
                                    </p:anim>
                                    <p:anim calcmode="lin" valueType="num">
                                      <p:cBhvr>
                                        <p:cTn id="22" dur="500" fill="hold"/>
                                        <p:tgtEl>
                                          <p:spTgt spid="297"/>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2" presetClass="entr" presetSubtype="4"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500" fill="hold"/>
                                        <p:tgtEl>
                                          <p:spTgt spid="2"/>
                                        </p:tgtEl>
                                        <p:attrNameLst>
                                          <p:attrName>ppt_x</p:attrName>
                                        </p:attrNameLst>
                                      </p:cBhvr>
                                      <p:tavLst>
                                        <p:tav tm="0">
                                          <p:val>
                                            <p:strVal val="#ppt_x"/>
                                          </p:val>
                                        </p:tav>
                                        <p:tav tm="100000">
                                          <p:val>
                                            <p:strVal val="#ppt_x"/>
                                          </p:val>
                                        </p:tav>
                                      </p:tavLst>
                                    </p:anim>
                                    <p:anim calcmode="lin" valueType="num">
                                      <p:cBhvr additive="base">
                                        <p:cTn id="27" dur="500" fill="hold"/>
                                        <p:tgtEl>
                                          <p:spTgt spid="2"/>
                                        </p:tgtEl>
                                        <p:attrNameLst>
                                          <p:attrName>ppt_y</p:attrName>
                                        </p:attrNameLst>
                                      </p:cBhvr>
                                      <p:tavLst>
                                        <p:tav tm="0">
                                          <p:val>
                                            <p:strVal val="1+#ppt_h/2"/>
                                          </p:val>
                                        </p:tav>
                                        <p:tav tm="100000">
                                          <p:val>
                                            <p:strVal val="#ppt_y"/>
                                          </p:val>
                                        </p:tav>
                                      </p:tavLst>
                                    </p:anim>
                                  </p:childTnLst>
                                </p:cTn>
                              </p:par>
                            </p:childTnLst>
                          </p:cTn>
                        </p:par>
                        <p:par>
                          <p:cTn id="28" fill="hold">
                            <p:stCondLst>
                              <p:cond delay="3000"/>
                            </p:stCondLst>
                            <p:childTnLst>
                              <p:par>
                                <p:cTn id="29" presetID="9" presetClass="entr" presetSubtype="0" fill="hold" nodeType="afterEffect">
                                  <p:stCondLst>
                                    <p:cond delay="0"/>
                                  </p:stCondLst>
                                  <p:childTnLst>
                                    <p:set>
                                      <p:cBhvr>
                                        <p:cTn id="30" dur="indefinite" fill="hold"/>
                                        <p:tgtEl>
                                          <p:spTgt spid="302"/>
                                        </p:tgtEl>
                                        <p:attrNameLst>
                                          <p:attrName>style.visibility</p:attrName>
                                        </p:attrNameLst>
                                      </p:cBhvr>
                                      <p:to>
                                        <p:strVal val="visible"/>
                                      </p:to>
                                    </p:set>
                                    <p:animEffect transition="in" filter="dissolve">
                                      <p:cBhvr>
                                        <p:cTn id="31" dur="500"/>
                                        <p:tgtEl>
                                          <p:spTgt spid="302"/>
                                        </p:tgtEl>
                                      </p:cBhvr>
                                    </p:animEffect>
                                  </p:childTnLst>
                                </p:cTn>
                              </p:par>
                              <p:par>
                                <p:cTn id="32" presetID="9" presetClass="entr" presetSubtype="0" fill="hold" nodeType="withEffect">
                                  <p:stCondLst>
                                    <p:cond delay="0"/>
                                  </p:stCondLst>
                                  <p:childTnLst>
                                    <p:set>
                                      <p:cBhvr>
                                        <p:cTn id="33" dur="indefinite" fill="hold"/>
                                        <p:tgtEl>
                                          <p:spTgt spid="314"/>
                                        </p:tgtEl>
                                        <p:attrNameLst>
                                          <p:attrName>style.visibility</p:attrName>
                                        </p:attrNameLst>
                                      </p:cBhvr>
                                      <p:to>
                                        <p:strVal val="visible"/>
                                      </p:to>
                                    </p:set>
                                    <p:animEffect transition="in" filter="dissolve">
                                      <p:cBhvr>
                                        <p:cTn id="34" dur="500"/>
                                        <p:tgtEl>
                                          <p:spTgt spid="314"/>
                                        </p:tgtEl>
                                      </p:cBhvr>
                                    </p:animEffect>
                                  </p:childTnLst>
                                </p:cTn>
                              </p:par>
                              <p:par>
                                <p:cTn id="35" presetID="9" presetClass="entr" presetSubtype="0" fill="hold" nodeType="withEffect">
                                  <p:stCondLst>
                                    <p:cond delay="0"/>
                                  </p:stCondLst>
                                  <p:childTnLst>
                                    <p:set>
                                      <p:cBhvr>
                                        <p:cTn id="36" dur="indefinite" fill="hold"/>
                                        <p:tgtEl>
                                          <p:spTgt spid="311"/>
                                        </p:tgtEl>
                                        <p:attrNameLst>
                                          <p:attrName>style.visibility</p:attrName>
                                        </p:attrNameLst>
                                      </p:cBhvr>
                                      <p:to>
                                        <p:strVal val="visible"/>
                                      </p:to>
                                    </p:set>
                                    <p:animEffect transition="in" filter="dissolve">
                                      <p:cBhvr>
                                        <p:cTn id="37" dur="500"/>
                                        <p:tgtEl>
                                          <p:spTgt spid="311"/>
                                        </p:tgtEl>
                                      </p:cBhvr>
                                    </p:animEffect>
                                  </p:childTnLst>
                                </p:cTn>
                              </p:par>
                              <p:par>
                                <p:cTn id="38" presetID="9" presetClass="entr" presetSubtype="0" fill="hold" nodeType="withEffect">
                                  <p:stCondLst>
                                    <p:cond delay="0"/>
                                  </p:stCondLst>
                                  <p:childTnLst>
                                    <p:set>
                                      <p:cBhvr>
                                        <p:cTn id="39" dur="indefinite" fill="hold"/>
                                        <p:tgtEl>
                                          <p:spTgt spid="308"/>
                                        </p:tgtEl>
                                        <p:attrNameLst>
                                          <p:attrName>style.visibility</p:attrName>
                                        </p:attrNameLst>
                                      </p:cBhvr>
                                      <p:to>
                                        <p:strVal val="visible"/>
                                      </p:to>
                                    </p:set>
                                    <p:animEffect transition="in" filter="dissolve">
                                      <p:cBhvr>
                                        <p:cTn id="40" dur="500"/>
                                        <p:tgtEl>
                                          <p:spTgt spid="308"/>
                                        </p:tgtEl>
                                      </p:cBhvr>
                                    </p:animEffect>
                                  </p:childTnLst>
                                </p:cTn>
                              </p:par>
                              <p:par>
                                <p:cTn id="41" presetID="9" presetClass="entr" presetSubtype="0" fill="hold" nodeType="withEffect">
                                  <p:stCondLst>
                                    <p:cond delay="0"/>
                                  </p:stCondLst>
                                  <p:childTnLst>
                                    <p:set>
                                      <p:cBhvr>
                                        <p:cTn id="42" dur="indefinite" fill="hold"/>
                                        <p:tgtEl>
                                          <p:spTgt spid="305"/>
                                        </p:tgtEl>
                                        <p:attrNameLst>
                                          <p:attrName>style.visibility</p:attrName>
                                        </p:attrNameLst>
                                      </p:cBhvr>
                                      <p:to>
                                        <p:strVal val="visible"/>
                                      </p:to>
                                    </p:set>
                                    <p:animEffect transition="in" filter="dissolve">
                                      <p:cBhvr>
                                        <p:cTn id="43" dur="500"/>
                                        <p:tgtEl>
                                          <p:spTgt spid="3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2" grpId="1" animBg="1" advAuto="0"/>
      <p:bldP spid="293" grpId="2" animBg="1" advAuto="0"/>
      <p:bldP spid="296" grpId="3" animBg="1" advAuto="0"/>
      <p:bldP spid="297" grpId="4"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直接连接符 9"/>
          <p:cNvSpPr/>
          <p:nvPr/>
        </p:nvSpPr>
        <p:spPr>
          <a:xfrm flipH="1">
            <a:off x="-2265046" y="1021345"/>
            <a:ext cx="1" cy="4862893"/>
          </a:xfrm>
          <a:prstGeom prst="line">
            <a:avLst/>
          </a:prstGeom>
          <a:ln w="47625">
            <a:solidFill>
              <a:srgbClr val="42A2B2"/>
            </a:solidFill>
            <a:miter/>
          </a:ln>
        </p:spPr>
        <p:txBody>
          <a:bodyPr lIns="45719" rIns="45719"/>
          <a:lstStyle/>
          <a:p>
            <a:endParaRPr/>
          </a:p>
        </p:txBody>
      </p:sp>
      <p:sp>
        <p:nvSpPr>
          <p:cNvPr id="189" name="矩形 112"/>
          <p:cNvSpPr/>
          <p:nvPr/>
        </p:nvSpPr>
        <p:spPr>
          <a:xfrm>
            <a:off x="659854" y="404640"/>
            <a:ext cx="10873208" cy="5904658"/>
          </a:xfrm>
          <a:prstGeom prst="rect">
            <a:avLst/>
          </a:prstGeom>
          <a:solidFill>
            <a:srgbClr val="FFFFFF"/>
          </a:solidFill>
          <a:ln w="12700">
            <a:miter lim="400000"/>
          </a:ln>
        </p:spPr>
        <p:txBody>
          <a:bodyPr lIns="45719" rIns="45719" anchor="ctr"/>
          <a:lstStyle/>
          <a:p>
            <a:pPr algn="ctr">
              <a:lnSpc>
                <a:spcPct val="130000"/>
              </a:lnSpc>
              <a:defRPr>
                <a:solidFill>
                  <a:srgbClr val="FFFFFF"/>
                </a:solidFill>
              </a:defRPr>
            </a:pPr>
            <a:endParaRPr/>
          </a:p>
        </p:txBody>
      </p:sp>
      <p:sp>
        <p:nvSpPr>
          <p:cNvPr id="190" name="内容占位符 1"/>
          <p:cNvSpPr txBox="1"/>
          <p:nvPr/>
        </p:nvSpPr>
        <p:spPr>
          <a:xfrm>
            <a:off x="5466244" y="444622"/>
            <a:ext cx="1781500" cy="669887"/>
          </a:xfrm>
          <a:prstGeom prst="rect">
            <a:avLst/>
          </a:prstGeom>
          <a:ln w="12700">
            <a:miter lim="400000"/>
          </a:ln>
        </p:spPr>
        <p:txBody>
          <a:bodyPr wrap="square" lIns="45719" rIns="45719">
            <a:spAutoFit/>
          </a:bodyPr>
          <a:lstStyle/>
          <a:p>
            <a:pPr>
              <a:lnSpc>
                <a:spcPct val="150000"/>
              </a:lnSpc>
              <a:defRPr sz="2800"/>
            </a:pPr>
            <a:r>
              <a:rPr lang="zh-CN" altLang="en-US" dirty="0"/>
              <a:t>创新意义</a:t>
            </a:r>
            <a:endParaRPr dirty="0"/>
          </a:p>
        </p:txBody>
      </p:sp>
      <p:sp>
        <p:nvSpPr>
          <p:cNvPr id="191" name="直接连接符 4"/>
          <p:cNvSpPr/>
          <p:nvPr/>
        </p:nvSpPr>
        <p:spPr>
          <a:xfrm flipV="1">
            <a:off x="3297209" y="1114509"/>
            <a:ext cx="5830571" cy="10076"/>
          </a:xfrm>
          <a:prstGeom prst="line">
            <a:avLst/>
          </a:prstGeom>
          <a:ln w="19050">
            <a:solidFill>
              <a:srgbClr val="000000"/>
            </a:solidFill>
            <a:miter/>
          </a:ln>
        </p:spPr>
        <p:txBody>
          <a:bodyPr lIns="45719" rIns="45719"/>
          <a:lstStyle/>
          <a:p>
            <a:endParaRPr/>
          </a:p>
        </p:txBody>
      </p:sp>
      <p:sp>
        <p:nvSpPr>
          <p:cNvPr id="2" name="文本框 1"/>
          <p:cNvSpPr txBox="1"/>
          <p:nvPr/>
        </p:nvSpPr>
        <p:spPr>
          <a:xfrm>
            <a:off x="1608940" y="1537041"/>
            <a:ext cx="9207108" cy="4339648"/>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nSpc>
                <a:spcPct val="150000"/>
              </a:lnSpc>
            </a:pPr>
            <a:r>
              <a:rPr lang="zh-CN" altLang="zh-CN" sz="2000" b="1" dirty="0"/>
              <a:t>理论</a:t>
            </a:r>
            <a:r>
              <a:rPr lang="zh-CN" altLang="zh-CN" sz="2000" b="1"/>
              <a:t>创新：</a:t>
            </a:r>
            <a:r>
              <a:rPr lang="zh-CN" altLang="en-US"/>
              <a:t>我们的项目分为教育和编程两部分，其中教育平台主要提供详细的视频教程和编程指南，运用例子来帮助儿童轻松入门，锻炼其编程思维。儿童可以在游戏般的学习中，学到编程的基础知识、掌握平台的使用方法；锻炼自主学习的能⼒；培养过程思维；逐渐深入了解人工智能与编程的世界。</a:t>
            </a:r>
            <a:endParaRPr lang="en-US" altLang="zh-CN" dirty="0"/>
          </a:p>
          <a:p>
            <a:pPr>
              <a:lnSpc>
                <a:spcPct val="150000"/>
              </a:lnSpc>
            </a:pPr>
            <a:r>
              <a:rPr lang="zh-CN" altLang="zh-CN" sz="2000" b="1" dirty="0"/>
              <a:t>实践</a:t>
            </a:r>
            <a:r>
              <a:rPr lang="zh-CN" altLang="zh-CN" sz="2000" b="1"/>
              <a:t>创新：</a:t>
            </a:r>
            <a:r>
              <a:rPr lang="zh-CN" altLang="en-US"/>
              <a:t>在进入市场初期，主要依托大嘴鸟公司现有的资源来打开市场，未来将会对准空白的下沉市场挖掘潜在客户。我们将定期了解市场情况并对反馈数据进行分析，同时在线上线下进行宣传与推广，加强品牌建设。在市场中后期，我们将对产品不断升级、与学校开展合作、进一步树立品牌形象。未来我们会对产品进行持续性的提升与改进；并在此基础上开发出⼀套适用于学校教学的课程体系，针对欠发达地区编程教育的发展痛点，我们也将以公益的形式，让更多孩子们接触到编程，提高少儿编程的普及率。</a:t>
            </a:r>
            <a:endParaRPr lang="en-US" altLang="zh-CN" sz="2000" b="1" dirty="0"/>
          </a:p>
        </p:txBody>
      </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直接连接符 9"/>
          <p:cNvSpPr/>
          <p:nvPr/>
        </p:nvSpPr>
        <p:spPr>
          <a:xfrm flipH="1">
            <a:off x="-2265046" y="1021345"/>
            <a:ext cx="1" cy="4862893"/>
          </a:xfrm>
          <a:prstGeom prst="line">
            <a:avLst/>
          </a:prstGeom>
          <a:ln w="47625">
            <a:solidFill>
              <a:srgbClr val="42A2B2"/>
            </a:solidFill>
            <a:miter/>
          </a:ln>
        </p:spPr>
        <p:txBody>
          <a:bodyPr lIns="45719" rIns="45719"/>
          <a:lstStyle/>
          <a:p>
            <a:endParaRPr/>
          </a:p>
        </p:txBody>
      </p:sp>
      <p:sp>
        <p:nvSpPr>
          <p:cNvPr id="189" name="矩形 112"/>
          <p:cNvSpPr/>
          <p:nvPr/>
        </p:nvSpPr>
        <p:spPr>
          <a:xfrm>
            <a:off x="659854" y="404640"/>
            <a:ext cx="10873208" cy="5904658"/>
          </a:xfrm>
          <a:prstGeom prst="rect">
            <a:avLst/>
          </a:prstGeom>
          <a:solidFill>
            <a:srgbClr val="FFFFFF"/>
          </a:solidFill>
          <a:ln w="12700">
            <a:miter lim="400000"/>
          </a:ln>
        </p:spPr>
        <p:txBody>
          <a:bodyPr lIns="45719" rIns="45719" anchor="ctr"/>
          <a:lstStyle/>
          <a:p>
            <a:pPr algn="ctr">
              <a:lnSpc>
                <a:spcPct val="130000"/>
              </a:lnSpc>
              <a:defRPr>
                <a:solidFill>
                  <a:srgbClr val="FFFFFF"/>
                </a:solidFill>
              </a:defRPr>
            </a:pPr>
            <a:endParaRPr/>
          </a:p>
        </p:txBody>
      </p:sp>
      <p:sp>
        <p:nvSpPr>
          <p:cNvPr id="190" name="内容占位符 1"/>
          <p:cNvSpPr txBox="1"/>
          <p:nvPr/>
        </p:nvSpPr>
        <p:spPr>
          <a:xfrm>
            <a:off x="5466244" y="444622"/>
            <a:ext cx="1781500" cy="669887"/>
          </a:xfrm>
          <a:prstGeom prst="rect">
            <a:avLst/>
          </a:prstGeom>
          <a:ln w="12700">
            <a:miter lim="400000"/>
          </a:ln>
        </p:spPr>
        <p:txBody>
          <a:bodyPr wrap="square" lIns="45719" rIns="45719">
            <a:spAutoFit/>
          </a:bodyPr>
          <a:lstStyle/>
          <a:p>
            <a:pPr>
              <a:lnSpc>
                <a:spcPct val="150000"/>
              </a:lnSpc>
              <a:defRPr sz="2800"/>
            </a:pPr>
            <a:r>
              <a:rPr lang="zh-CN" altLang="en-US" dirty="0"/>
              <a:t>创新意义</a:t>
            </a:r>
            <a:endParaRPr dirty="0"/>
          </a:p>
        </p:txBody>
      </p:sp>
      <p:sp>
        <p:nvSpPr>
          <p:cNvPr id="191" name="直接连接符 4"/>
          <p:cNvSpPr/>
          <p:nvPr/>
        </p:nvSpPr>
        <p:spPr>
          <a:xfrm flipV="1">
            <a:off x="3297209" y="1114509"/>
            <a:ext cx="5830571" cy="10076"/>
          </a:xfrm>
          <a:prstGeom prst="line">
            <a:avLst/>
          </a:prstGeom>
          <a:ln w="19050">
            <a:solidFill>
              <a:srgbClr val="000000"/>
            </a:solidFill>
            <a:miter/>
          </a:ln>
        </p:spPr>
        <p:txBody>
          <a:bodyPr lIns="45719" rIns="45719"/>
          <a:lstStyle/>
          <a:p>
            <a:endParaRPr/>
          </a:p>
        </p:txBody>
      </p:sp>
      <p:sp>
        <p:nvSpPr>
          <p:cNvPr id="2" name="文本框 1"/>
          <p:cNvSpPr txBox="1"/>
          <p:nvPr/>
        </p:nvSpPr>
        <p:spPr>
          <a:xfrm>
            <a:off x="1418220" y="1506931"/>
            <a:ext cx="8611850" cy="3093152"/>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nSpc>
                <a:spcPct val="150000"/>
              </a:lnSpc>
            </a:pPr>
            <a:r>
              <a:rPr lang="zh-CN" altLang="zh-CN" sz="2000" b="1"/>
              <a:t>技术研究方法创新</a:t>
            </a:r>
            <a:r>
              <a:rPr lang="zh-CN" altLang="en-US" sz="2000" b="1"/>
              <a:t>：</a:t>
            </a:r>
            <a:endParaRPr lang="en-US" altLang="zh-CN" sz="2000" b="1"/>
          </a:p>
          <a:p>
            <a:pPr>
              <a:lnSpc>
                <a:spcPct val="150000"/>
              </a:lnSpc>
            </a:pPr>
            <a:r>
              <a:rPr lang="zh-CN" altLang="en-US" b="1"/>
              <a:t>（</a:t>
            </a:r>
            <a:r>
              <a:rPr lang="en-US" altLang="zh-CN" b="1"/>
              <a:t>1</a:t>
            </a:r>
            <a:r>
              <a:rPr lang="zh-CN" altLang="en-US" b="1"/>
              <a:t>）模块化部件设计</a:t>
            </a:r>
          </a:p>
          <a:p>
            <a:pPr>
              <a:lnSpc>
                <a:spcPct val="150000"/>
              </a:lnSpc>
            </a:pPr>
            <a:r>
              <a:rPr lang="zh-CN" altLang="en-US" b="1"/>
              <a:t>（</a:t>
            </a:r>
            <a:r>
              <a:rPr lang="en-US" altLang="zh-CN" b="1"/>
              <a:t>2</a:t>
            </a:r>
            <a:r>
              <a:rPr lang="zh-CN" altLang="en-US" b="1"/>
              <a:t>）实践式新科学课程</a:t>
            </a:r>
          </a:p>
          <a:p>
            <a:pPr>
              <a:lnSpc>
                <a:spcPct val="150000"/>
              </a:lnSpc>
            </a:pPr>
            <a:r>
              <a:rPr lang="zh-CN" altLang="en-US" b="1"/>
              <a:t>（</a:t>
            </a:r>
            <a:r>
              <a:rPr lang="en-US" altLang="zh-CN" b="1"/>
              <a:t>3</a:t>
            </a:r>
            <a:r>
              <a:rPr lang="zh-CN" altLang="en-US" b="1"/>
              <a:t>）图形化编程</a:t>
            </a:r>
          </a:p>
          <a:p>
            <a:pPr>
              <a:lnSpc>
                <a:spcPct val="150000"/>
              </a:lnSpc>
            </a:pPr>
            <a:r>
              <a:rPr lang="zh-CN" altLang="en-US" b="1"/>
              <a:t>（</a:t>
            </a:r>
            <a:r>
              <a:rPr lang="en-US" altLang="zh-CN" b="1"/>
              <a:t>4</a:t>
            </a:r>
            <a:r>
              <a:rPr lang="zh-CN" altLang="en-US" b="1"/>
              <a:t>）开源总线型机械手臂</a:t>
            </a:r>
          </a:p>
          <a:p>
            <a:pPr>
              <a:lnSpc>
                <a:spcPct val="150000"/>
              </a:lnSpc>
            </a:pPr>
            <a:r>
              <a:rPr lang="zh-CN" altLang="en-US" b="1"/>
              <a:t>（</a:t>
            </a:r>
            <a:r>
              <a:rPr lang="en-US" altLang="zh-CN" b="1"/>
              <a:t>5</a:t>
            </a:r>
            <a:r>
              <a:rPr lang="zh-CN" altLang="en-US" b="1"/>
              <a:t>）开源控制平台</a:t>
            </a:r>
          </a:p>
          <a:p>
            <a:pPr>
              <a:lnSpc>
                <a:spcPct val="150000"/>
              </a:lnSpc>
            </a:pPr>
            <a:endParaRPr lang="en-US" altLang="zh-CN" sz="2000" b="1" dirty="0"/>
          </a:p>
        </p:txBody>
      </p:sp>
      <p:pic>
        <p:nvPicPr>
          <p:cNvPr id="7" name="图片 6">
            <a:extLst>
              <a:ext uri="{FF2B5EF4-FFF2-40B4-BE49-F238E27FC236}">
                <a16:creationId xmlns:a16="http://schemas.microsoft.com/office/drawing/2014/main" id="{C7DB6980-C051-450F-828B-0DF87A89754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681045" y="1784396"/>
            <a:ext cx="4517390" cy="1749425"/>
          </a:xfrm>
          <a:prstGeom prst="rect">
            <a:avLst/>
          </a:prstGeom>
          <a:noFill/>
        </p:spPr>
      </p:pic>
      <p:pic>
        <p:nvPicPr>
          <p:cNvPr id="9" name="officeArt object" descr="微信图片_20191013211117">
            <a:extLst>
              <a:ext uri="{FF2B5EF4-FFF2-40B4-BE49-F238E27FC236}">
                <a16:creationId xmlns:a16="http://schemas.microsoft.com/office/drawing/2014/main" id="{C9722767-9465-4979-8C8E-F4EC06332B1A}"/>
              </a:ext>
            </a:extLst>
          </p:cNvPr>
          <p:cNvPicPr/>
          <p:nvPr/>
        </p:nvPicPr>
        <p:blipFill>
          <a:blip r:embed="rId3"/>
          <a:stretch>
            <a:fillRect/>
          </a:stretch>
        </p:blipFill>
        <p:spPr>
          <a:xfrm>
            <a:off x="3496577" y="3630744"/>
            <a:ext cx="3110230" cy="2255520"/>
          </a:xfrm>
          <a:prstGeom prst="rect">
            <a:avLst/>
          </a:prstGeom>
          <a:ln w="12700" cap="flat">
            <a:noFill/>
            <a:miter lim="400000"/>
          </a:ln>
          <a:effectLst/>
        </p:spPr>
      </p:pic>
      <p:grpSp>
        <p:nvGrpSpPr>
          <p:cNvPr id="3" name="Group 2">
            <a:extLst>
              <a:ext uri="{FF2B5EF4-FFF2-40B4-BE49-F238E27FC236}">
                <a16:creationId xmlns:a16="http://schemas.microsoft.com/office/drawing/2014/main" id="{3522A3A9-ED1E-4EE3-9D8E-1123D2C0ED68}"/>
              </a:ext>
            </a:extLst>
          </p:cNvPr>
          <p:cNvGrpSpPr>
            <a:grpSpLocks/>
          </p:cNvGrpSpPr>
          <p:nvPr/>
        </p:nvGrpSpPr>
        <p:grpSpPr bwMode="auto">
          <a:xfrm>
            <a:off x="6686459" y="3800265"/>
            <a:ext cx="4511976" cy="1919498"/>
            <a:chOff x="2980" y="6752"/>
            <a:chExt cx="7364" cy="3178"/>
          </a:xfrm>
        </p:grpSpPr>
        <p:pic>
          <p:nvPicPr>
            <p:cNvPr id="3075" name="Picture 3">
              <a:extLst>
                <a:ext uri="{FF2B5EF4-FFF2-40B4-BE49-F238E27FC236}">
                  <a16:creationId xmlns:a16="http://schemas.microsoft.com/office/drawing/2014/main" id="{6BDAC102-8F38-4184-AC2B-274D43FB8E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80" y="6759"/>
              <a:ext cx="3552" cy="3159"/>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05000A27-CCB1-4087-98E3-78E87A66F2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92" y="6752"/>
              <a:ext cx="3552" cy="317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864901440"/>
      </p:ext>
    </p:extLst>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直接连接符 9"/>
          <p:cNvSpPr/>
          <p:nvPr/>
        </p:nvSpPr>
        <p:spPr>
          <a:xfrm flipH="1">
            <a:off x="-2265046" y="1021345"/>
            <a:ext cx="1" cy="4862893"/>
          </a:xfrm>
          <a:prstGeom prst="line">
            <a:avLst/>
          </a:prstGeom>
          <a:ln w="47625">
            <a:solidFill>
              <a:srgbClr val="42A2B2"/>
            </a:solidFill>
            <a:miter/>
          </a:ln>
        </p:spPr>
        <p:txBody>
          <a:bodyPr lIns="45719" rIns="45719"/>
          <a:lstStyle/>
          <a:p>
            <a:endParaRPr/>
          </a:p>
        </p:txBody>
      </p:sp>
      <p:sp>
        <p:nvSpPr>
          <p:cNvPr id="189" name="矩形 112"/>
          <p:cNvSpPr/>
          <p:nvPr/>
        </p:nvSpPr>
        <p:spPr>
          <a:xfrm>
            <a:off x="805700" y="488450"/>
            <a:ext cx="10873208" cy="5904658"/>
          </a:xfrm>
          <a:prstGeom prst="rect">
            <a:avLst/>
          </a:prstGeom>
          <a:solidFill>
            <a:srgbClr val="FFFFFF"/>
          </a:solidFill>
          <a:ln w="12700">
            <a:miter lim="400000"/>
          </a:ln>
        </p:spPr>
        <p:txBody>
          <a:bodyPr lIns="45719" rIns="45719" anchor="ctr"/>
          <a:lstStyle/>
          <a:p>
            <a:pPr algn="ctr">
              <a:lnSpc>
                <a:spcPct val="130000"/>
              </a:lnSpc>
              <a:defRPr>
                <a:solidFill>
                  <a:srgbClr val="FFFFFF"/>
                </a:solidFill>
              </a:defRPr>
            </a:pPr>
            <a:endParaRPr/>
          </a:p>
        </p:txBody>
      </p:sp>
      <p:sp>
        <p:nvSpPr>
          <p:cNvPr id="190" name="内容占位符 1"/>
          <p:cNvSpPr txBox="1"/>
          <p:nvPr/>
        </p:nvSpPr>
        <p:spPr>
          <a:xfrm>
            <a:off x="5453299" y="476671"/>
            <a:ext cx="2678862" cy="669863"/>
          </a:xfrm>
          <a:prstGeom prst="rect">
            <a:avLst/>
          </a:prstGeom>
          <a:ln w="12700">
            <a:miter lim="400000"/>
          </a:ln>
        </p:spPr>
        <p:txBody>
          <a:bodyPr wrap="square" lIns="45719" rIns="45719">
            <a:spAutoFit/>
          </a:bodyPr>
          <a:lstStyle/>
          <a:p>
            <a:pPr>
              <a:lnSpc>
                <a:spcPct val="150000"/>
              </a:lnSpc>
              <a:defRPr sz="2800"/>
            </a:pPr>
            <a:r>
              <a:rPr lang="zh-CN" altLang="en-US" dirty="0"/>
              <a:t>佐证材料</a:t>
            </a:r>
            <a:endParaRPr dirty="0"/>
          </a:p>
        </p:txBody>
      </p:sp>
      <p:sp>
        <p:nvSpPr>
          <p:cNvPr id="191" name="直接连接符 4"/>
          <p:cNvSpPr/>
          <p:nvPr/>
        </p:nvSpPr>
        <p:spPr>
          <a:xfrm flipV="1">
            <a:off x="3367564" y="1114509"/>
            <a:ext cx="5830571" cy="10076"/>
          </a:xfrm>
          <a:prstGeom prst="line">
            <a:avLst/>
          </a:prstGeom>
          <a:ln w="19050">
            <a:solidFill>
              <a:srgbClr val="000000"/>
            </a:solidFill>
            <a:miter/>
          </a:ln>
        </p:spPr>
        <p:txBody>
          <a:bodyPr lIns="45719" rIns="45719"/>
          <a:lstStyle/>
          <a:p>
            <a:endParaRPr/>
          </a:p>
        </p:txBody>
      </p:sp>
      <p:pic>
        <p:nvPicPr>
          <p:cNvPr id="6" name="图片 5">
            <a:extLst>
              <a:ext uri="{FF2B5EF4-FFF2-40B4-BE49-F238E27FC236}">
                <a16:creationId xmlns:a16="http://schemas.microsoft.com/office/drawing/2014/main" id="{E78ED63F-5BEA-46BF-9453-2701C7807C77}"/>
              </a:ext>
            </a:extLst>
          </p:cNvPr>
          <p:cNvPicPr/>
          <p:nvPr/>
        </p:nvPicPr>
        <p:blipFill>
          <a:blip r:embed="rId2"/>
          <a:stretch>
            <a:fillRect/>
          </a:stretch>
        </p:blipFill>
        <p:spPr>
          <a:xfrm>
            <a:off x="6326144" y="1559893"/>
            <a:ext cx="2563361" cy="3069200"/>
          </a:xfrm>
          <a:prstGeom prst="rect">
            <a:avLst/>
          </a:prstGeom>
        </p:spPr>
      </p:pic>
      <p:pic>
        <p:nvPicPr>
          <p:cNvPr id="7" name="图片 6">
            <a:extLst>
              <a:ext uri="{FF2B5EF4-FFF2-40B4-BE49-F238E27FC236}">
                <a16:creationId xmlns:a16="http://schemas.microsoft.com/office/drawing/2014/main" id="{3924AAF8-2926-48FE-AFB5-419B3569CA68}"/>
              </a:ext>
            </a:extLst>
          </p:cNvPr>
          <p:cNvPicPr/>
          <p:nvPr/>
        </p:nvPicPr>
        <p:blipFill>
          <a:blip r:embed="rId3"/>
          <a:stretch>
            <a:fillRect/>
          </a:stretch>
        </p:blipFill>
        <p:spPr>
          <a:xfrm>
            <a:off x="9119649" y="1598415"/>
            <a:ext cx="2098970" cy="2992156"/>
          </a:xfrm>
          <a:prstGeom prst="rect">
            <a:avLst/>
          </a:prstGeom>
          <a:effectLst>
            <a:outerShdw blurRad="50800" dist="38100" dir="2700000" algn="tl" rotWithShape="0">
              <a:prstClr val="black">
                <a:alpha val="40000"/>
              </a:prstClr>
            </a:outerShdw>
          </a:effectLst>
        </p:spPr>
      </p:pic>
      <p:pic>
        <p:nvPicPr>
          <p:cNvPr id="8" name="图片 7">
            <a:extLst>
              <a:ext uri="{FF2B5EF4-FFF2-40B4-BE49-F238E27FC236}">
                <a16:creationId xmlns:a16="http://schemas.microsoft.com/office/drawing/2014/main" id="{9E34625C-D1D3-4676-AE3F-E139CB1F191B}"/>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307110" y="3008942"/>
            <a:ext cx="2206757" cy="3163257"/>
          </a:xfrm>
          <a:prstGeom prst="rect">
            <a:avLst/>
          </a:prstGeom>
          <a:noFill/>
          <a:ln>
            <a:noFill/>
          </a:ln>
          <a:effectLst>
            <a:outerShdw blurRad="50800" dist="38100" dir="2700000" algn="tl" rotWithShape="0">
              <a:prstClr val="black">
                <a:alpha val="40000"/>
              </a:prstClr>
            </a:outerShdw>
          </a:effectLst>
        </p:spPr>
      </p:pic>
      <p:pic>
        <p:nvPicPr>
          <p:cNvPr id="9" name="图片 8">
            <a:extLst>
              <a:ext uri="{FF2B5EF4-FFF2-40B4-BE49-F238E27FC236}">
                <a16:creationId xmlns:a16="http://schemas.microsoft.com/office/drawing/2014/main" id="{331C491C-C5DA-4A4C-B72D-21CFCCF8C4A3}"/>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3833864" y="3008942"/>
            <a:ext cx="2408440" cy="3163257"/>
          </a:xfrm>
          <a:prstGeom prst="rect">
            <a:avLst/>
          </a:prstGeom>
          <a:effectLst>
            <a:outerShdw blurRad="50800" dist="38100" dir="2700000" algn="tl" rotWithShape="0">
              <a:prstClr val="black">
                <a:alpha val="40000"/>
              </a:prstClr>
            </a:outerShdw>
          </a:effectLst>
        </p:spPr>
      </p:pic>
      <p:sp>
        <p:nvSpPr>
          <p:cNvPr id="10" name="文本框 9">
            <a:extLst>
              <a:ext uri="{FF2B5EF4-FFF2-40B4-BE49-F238E27FC236}">
                <a16:creationId xmlns:a16="http://schemas.microsoft.com/office/drawing/2014/main" id="{BB52FEBE-6CA5-4B72-8986-7532A194F6AD}"/>
              </a:ext>
            </a:extLst>
          </p:cNvPr>
          <p:cNvSpPr txBox="1"/>
          <p:nvPr/>
        </p:nvSpPr>
        <p:spPr>
          <a:xfrm>
            <a:off x="1418220" y="1506931"/>
            <a:ext cx="8611850" cy="1338826"/>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nSpc>
                <a:spcPct val="150000"/>
              </a:lnSpc>
            </a:pPr>
            <a:r>
              <a:rPr lang="zh-CN" altLang="en-US" b="1"/>
              <a:t>（</a:t>
            </a:r>
            <a:r>
              <a:rPr lang="en-US" altLang="zh-CN" b="1"/>
              <a:t>1</a:t>
            </a:r>
            <a:r>
              <a:rPr lang="zh-CN" altLang="en-US" b="1"/>
              <a:t>）国际顶级域名注册证书</a:t>
            </a:r>
            <a:endParaRPr lang="en-US" altLang="zh-CN" b="1"/>
          </a:p>
          <a:p>
            <a:pPr>
              <a:lnSpc>
                <a:spcPct val="150000"/>
              </a:lnSpc>
            </a:pPr>
            <a:r>
              <a:rPr lang="zh-CN" altLang="en-US" b="1"/>
              <a:t>（</a:t>
            </a:r>
            <a:r>
              <a:rPr lang="en-US" altLang="zh-CN" b="1"/>
              <a:t>2</a:t>
            </a:r>
            <a:r>
              <a:rPr lang="zh-CN" altLang="en-US" b="1"/>
              <a:t>）人脸翻拍技术检测省级“新苗”立项通知</a:t>
            </a:r>
            <a:endParaRPr lang="en-US" altLang="zh-CN" b="1"/>
          </a:p>
          <a:p>
            <a:pPr>
              <a:lnSpc>
                <a:spcPct val="150000"/>
              </a:lnSpc>
            </a:pPr>
            <a:r>
              <a:rPr lang="zh-CN" altLang="en-US" b="1"/>
              <a:t>（</a:t>
            </a:r>
            <a:r>
              <a:rPr lang="en-US" altLang="zh-CN" b="1"/>
              <a:t>3</a:t>
            </a:r>
            <a:r>
              <a:rPr lang="zh-CN" altLang="en-US" b="1"/>
              <a:t>）两项软著证书</a:t>
            </a:r>
            <a:endParaRPr lang="en-US" altLang="zh-CN" b="1" dirty="0"/>
          </a:p>
        </p:txBody>
      </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p:transition spd="slow">
        <p:push dir="u"/>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矩形 1"/>
          <p:cNvSpPr/>
          <p:nvPr/>
        </p:nvSpPr>
        <p:spPr>
          <a:xfrm>
            <a:off x="0" y="0"/>
            <a:ext cx="12192000" cy="6858000"/>
          </a:xfrm>
          <a:prstGeom prst="rect">
            <a:avLst/>
          </a:prstGeom>
          <a:blipFill>
            <a:blip r:embed="rId2"/>
            <a:stretch>
              <a:fillRect/>
            </a:stretch>
          </a:blipFill>
          <a:ln w="12700">
            <a:miter lim="400000"/>
          </a:ln>
        </p:spPr>
        <p:txBody>
          <a:bodyPr lIns="45719" rIns="45719" anchor="ctr"/>
          <a:lstStyle/>
          <a:p>
            <a:pPr algn="ctr"/>
            <a:endParaRPr/>
          </a:p>
        </p:txBody>
      </p:sp>
      <p:sp>
        <p:nvSpPr>
          <p:cNvPr id="528" name="矩形 2"/>
          <p:cNvSpPr/>
          <p:nvPr/>
        </p:nvSpPr>
        <p:spPr>
          <a:xfrm>
            <a:off x="873547" y="459122"/>
            <a:ext cx="10444906" cy="5849816"/>
          </a:xfrm>
          <a:prstGeom prst="rect">
            <a:avLst/>
          </a:prstGeom>
          <a:solidFill>
            <a:srgbClr val="FFFFFF">
              <a:alpha val="60000"/>
            </a:srgbClr>
          </a:solidFill>
          <a:ln w="12700">
            <a:miter lim="400000"/>
          </a:ln>
        </p:spPr>
        <p:txBody>
          <a:bodyPr lIns="45719" rIns="45719" anchor="ctr"/>
          <a:lstStyle/>
          <a:p>
            <a:pPr algn="ctr">
              <a:defRPr>
                <a:solidFill>
                  <a:srgbClr val="FFFFFF"/>
                </a:solidFill>
              </a:defRPr>
            </a:pPr>
            <a:endParaRPr/>
          </a:p>
        </p:txBody>
      </p:sp>
      <p:sp>
        <p:nvSpPr>
          <p:cNvPr id="529" name="TextBox 12"/>
          <p:cNvSpPr txBox="1"/>
          <p:nvPr/>
        </p:nvSpPr>
        <p:spPr>
          <a:xfrm>
            <a:off x="2565459" y="3011092"/>
            <a:ext cx="7915510" cy="1015695"/>
          </a:xfrm>
          <a:prstGeom prst="rect">
            <a:avLst/>
          </a:prstGeom>
          <a:ln w="12700">
            <a:miter lim="400000"/>
          </a:ln>
        </p:spPr>
        <p:txBody>
          <a:bodyPr lIns="45736" tIns="45736" rIns="45736" bIns="45736" anchor="ctr">
            <a:spAutoFit/>
          </a:bodyPr>
          <a:lstStyle>
            <a:lvl1pPr algn="ctr">
              <a:defRPr sz="6000" b="1">
                <a:solidFill>
                  <a:srgbClr val="3E4150"/>
                </a:solidFill>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Arial" panose="020B0604020202020204"/>
                <a:ea typeface="Arial" panose="020B0604020202020204"/>
                <a:cs typeface="Arial" panose="020B0604020202020204"/>
                <a:sym typeface="Arial" panose="020B0604020202020204"/>
              </a:defRPr>
            </a:pP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请评委批评指正</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Tree>
  </p:cSld>
  <p:clrMapOvr>
    <a:masterClrMapping/>
  </p:clrMapOvr>
  <p:transition spd="med"/>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1" nodeType="afterEffect">
                                  <p:stCondLst>
                                    <p:cond delay="1000"/>
                                  </p:stCondLst>
                                  <p:childTnLst>
                                    <p:set>
                                      <p:cBhvr>
                                        <p:cTn id="6" dur="indefinite" fill="hold"/>
                                        <p:tgtEl>
                                          <p:spTgt spid="529"/>
                                        </p:tgtEl>
                                        <p:attrNameLst>
                                          <p:attrName>style.visibility</p:attrName>
                                        </p:attrNameLst>
                                      </p:cBhvr>
                                      <p:to>
                                        <p:strVal val="visible"/>
                                      </p:to>
                                    </p:set>
                                    <p:anim calcmode="lin" valueType="num">
                                      <p:cBhvr>
                                        <p:cTn id="7" dur="500" fill="hold"/>
                                        <p:tgtEl>
                                          <p:spTgt spid="529"/>
                                        </p:tgtEl>
                                        <p:attrNameLst>
                                          <p:attrName>ppt_x</p:attrName>
                                        </p:attrNameLst>
                                      </p:cBhvr>
                                      <p:tavLst>
                                        <p:tav tm="0">
                                          <p:val>
                                            <p:strVal val="0-#ppt_w/2"/>
                                          </p:val>
                                        </p:tav>
                                        <p:tav tm="100000">
                                          <p:val>
                                            <p:strVal val="#ppt_x"/>
                                          </p:val>
                                        </p:tav>
                                      </p:tavLst>
                                    </p:anim>
                                    <p:anim calcmode="lin" valueType="num">
                                      <p:cBhvr>
                                        <p:cTn id="8" dur="500" fill="hold"/>
                                        <p:tgtEl>
                                          <p:spTgt spid="5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9" grpId="1"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矩形 1"/>
          <p:cNvSpPr/>
          <p:nvPr/>
        </p:nvSpPr>
        <p:spPr>
          <a:xfrm>
            <a:off x="6075292" y="404"/>
            <a:ext cx="6116708" cy="6859588"/>
          </a:xfrm>
          <a:prstGeom prst="rect">
            <a:avLst/>
          </a:prstGeom>
          <a:solidFill>
            <a:srgbClr val="44546A"/>
          </a:solidFill>
          <a:ln w="12700">
            <a:miter lim="400000"/>
          </a:ln>
        </p:spPr>
        <p:txBody>
          <a:bodyPr lIns="45719" rIns="45719" anchor="ctr"/>
          <a:lstStyle/>
          <a:p>
            <a:pPr algn="ctr">
              <a:defRPr>
                <a:solidFill>
                  <a:srgbClr val="FFFFFF"/>
                </a:solidFill>
              </a:defRPr>
            </a:pPr>
            <a:endParaRPr dirty="0"/>
          </a:p>
        </p:txBody>
      </p:sp>
      <p:grpSp>
        <p:nvGrpSpPr>
          <p:cNvPr id="121" name="组合 22"/>
          <p:cNvGrpSpPr/>
          <p:nvPr/>
        </p:nvGrpSpPr>
        <p:grpSpPr>
          <a:xfrm>
            <a:off x="7131695" y="1197831"/>
            <a:ext cx="2453470" cy="654312"/>
            <a:chOff x="0" y="-1"/>
            <a:chExt cx="2453469" cy="654311"/>
          </a:xfrm>
        </p:grpSpPr>
        <p:grpSp>
          <p:nvGrpSpPr>
            <p:cNvPr id="119" name="组合 2"/>
            <p:cNvGrpSpPr/>
            <p:nvPr/>
          </p:nvGrpSpPr>
          <p:grpSpPr>
            <a:xfrm>
              <a:off x="0" y="-1"/>
              <a:ext cx="639320" cy="654311"/>
              <a:chOff x="0" y="0"/>
              <a:chExt cx="639319" cy="654309"/>
            </a:xfrm>
          </p:grpSpPr>
          <p:sp>
            <p:nvSpPr>
              <p:cNvPr id="117" name="圆角矩形 3"/>
              <p:cNvSpPr/>
              <p:nvPr/>
            </p:nvSpPr>
            <p:spPr>
              <a:xfrm>
                <a:off x="0" y="14990"/>
                <a:ext cx="639320" cy="639320"/>
              </a:xfrm>
              <a:prstGeom prst="roundRect">
                <a:avLst>
                  <a:gd name="adj" fmla="val 16667"/>
                </a:avLst>
              </a:prstGeom>
              <a:solidFill>
                <a:srgbClr val="FCFCFC"/>
              </a:solidFill>
              <a:ln w="12700" cap="flat">
                <a:noFill/>
                <a:miter lim="400000"/>
              </a:ln>
              <a:effectLst>
                <a:outerShdw blurRad="50800" dist="38100" dir="2700000" rotWithShape="0">
                  <a:srgbClr val="000000">
                    <a:alpha val="40000"/>
                  </a:srgbClr>
                </a:outerShdw>
              </a:effectLst>
            </p:spPr>
            <p:txBody>
              <a:bodyPr wrap="square" lIns="45719" tIns="45719" rIns="45719" bIns="45719" numCol="1" anchor="ctr">
                <a:noAutofit/>
              </a:bodyPr>
              <a:lstStyle/>
              <a:p>
                <a:pPr algn="ctr">
                  <a:defRPr>
                    <a:solidFill>
                      <a:srgbClr val="FFFFFF"/>
                    </a:solidFill>
                  </a:defRPr>
                </a:pPr>
                <a:endParaRPr/>
              </a:p>
            </p:txBody>
          </p:sp>
          <p:sp>
            <p:nvSpPr>
              <p:cNvPr id="118" name="文本框 4"/>
              <p:cNvSpPr txBox="1"/>
              <p:nvPr/>
            </p:nvSpPr>
            <p:spPr>
              <a:xfrm>
                <a:off x="749" y="0"/>
                <a:ext cx="523142" cy="650240"/>
              </a:xfrm>
              <a:prstGeom prst="rect">
                <a:avLst/>
              </a:prstGeom>
              <a:noFill/>
              <a:ln w="12700" cap="flat">
                <a:noFill/>
                <a:miter lim="400000"/>
              </a:ln>
              <a:effectLst/>
            </p:spPr>
            <p:txBody>
              <a:bodyPr wrap="none" lIns="45719" tIns="45719" rIns="45719" bIns="45719" numCol="1" anchor="t">
                <a:spAutoFit/>
              </a:bodyPr>
              <a:lstStyle/>
              <a:p>
                <a:pPr>
                  <a:defRPr sz="3200" b="1"/>
                </a:pPr>
                <a:r>
                  <a:rPr dirty="0"/>
                  <a:t>  </a:t>
                </a:r>
                <a:r>
                  <a:rPr sz="3600" b="0" dirty="0">
                    <a:solidFill>
                      <a:srgbClr val="808080"/>
                    </a:solidFill>
                    <a:latin typeface="Impact" panose="020B0806030902050204"/>
                    <a:ea typeface="Impact" panose="020B0806030902050204"/>
                    <a:cs typeface="Impact" panose="020B0806030902050204"/>
                    <a:sym typeface="Impact" panose="020B0806030902050204"/>
                  </a:rPr>
                  <a:t>1</a:t>
                </a:r>
              </a:p>
            </p:txBody>
          </p:sp>
        </p:grpSp>
        <p:sp>
          <p:nvSpPr>
            <p:cNvPr id="120" name="文本框 17"/>
            <p:cNvSpPr txBox="1"/>
            <p:nvPr/>
          </p:nvSpPr>
          <p:spPr>
            <a:xfrm>
              <a:off x="1144100" y="68316"/>
              <a:ext cx="1309369" cy="459104"/>
            </a:xfrm>
            <a:prstGeom prst="rect">
              <a:avLst/>
            </a:prstGeom>
            <a:noFill/>
            <a:ln w="12700" cap="flat">
              <a:noFill/>
              <a:miter lim="400000"/>
            </a:ln>
            <a:effectLst/>
          </p:spPr>
          <p:txBody>
            <a:bodyPr wrap="none" lIns="45719" tIns="45719" rIns="45719" bIns="45719" numCol="1" anchor="t">
              <a:spAutoFit/>
            </a:bodyPr>
            <a:lstStyle>
              <a:lvl1pPr>
                <a:defRPr sz="24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rPr lang="zh-CN" altLang="en-US" dirty="0"/>
                <a:t>项目简介</a:t>
              </a:r>
              <a:endParaRPr dirty="0"/>
            </a:p>
          </p:txBody>
        </p:sp>
      </p:grpSp>
      <p:grpSp>
        <p:nvGrpSpPr>
          <p:cNvPr id="126" name="组合 30"/>
          <p:cNvGrpSpPr/>
          <p:nvPr/>
        </p:nvGrpSpPr>
        <p:grpSpPr>
          <a:xfrm>
            <a:off x="7127453" y="3088240"/>
            <a:ext cx="4146430" cy="654312"/>
            <a:chOff x="-1" y="-1"/>
            <a:chExt cx="4146427" cy="654311"/>
          </a:xfrm>
        </p:grpSpPr>
        <p:grpSp>
          <p:nvGrpSpPr>
            <p:cNvPr id="124" name="组合 8"/>
            <p:cNvGrpSpPr/>
            <p:nvPr/>
          </p:nvGrpSpPr>
          <p:grpSpPr>
            <a:xfrm>
              <a:off x="-1" y="-1"/>
              <a:ext cx="653561" cy="654311"/>
              <a:chOff x="0" y="0"/>
              <a:chExt cx="653559" cy="654309"/>
            </a:xfrm>
          </p:grpSpPr>
          <p:sp>
            <p:nvSpPr>
              <p:cNvPr id="122" name="圆角矩形 9"/>
              <p:cNvSpPr/>
              <p:nvPr/>
            </p:nvSpPr>
            <p:spPr>
              <a:xfrm>
                <a:off x="14239" y="14990"/>
                <a:ext cx="639321" cy="639320"/>
              </a:xfrm>
              <a:prstGeom prst="roundRect">
                <a:avLst>
                  <a:gd name="adj" fmla="val 16667"/>
                </a:avLst>
              </a:prstGeom>
              <a:solidFill>
                <a:srgbClr val="F4F4F5"/>
              </a:solidFill>
              <a:ln w="12700" cap="flat">
                <a:noFill/>
                <a:miter lim="400000"/>
              </a:ln>
              <a:effectLst>
                <a:outerShdw blurRad="50800" dist="38100" dir="2700000" rotWithShape="0">
                  <a:srgbClr val="000000">
                    <a:alpha val="40000"/>
                  </a:srgbClr>
                </a:outerShdw>
              </a:effectLst>
            </p:spPr>
            <p:txBody>
              <a:bodyPr wrap="square" lIns="45719" tIns="45719" rIns="45719" bIns="45719" numCol="1" anchor="ctr">
                <a:noAutofit/>
              </a:bodyPr>
              <a:lstStyle/>
              <a:p>
                <a:pPr algn="ctr">
                  <a:defRPr>
                    <a:solidFill>
                      <a:srgbClr val="FFFFFF"/>
                    </a:solidFill>
                  </a:defRPr>
                </a:pPr>
                <a:endParaRPr/>
              </a:p>
            </p:txBody>
          </p:sp>
          <p:sp>
            <p:nvSpPr>
              <p:cNvPr id="123" name="文本框 10"/>
              <p:cNvSpPr txBox="1"/>
              <p:nvPr/>
            </p:nvSpPr>
            <p:spPr>
              <a:xfrm>
                <a:off x="0" y="0"/>
                <a:ext cx="591453" cy="650240"/>
              </a:xfrm>
              <a:prstGeom prst="rect">
                <a:avLst/>
              </a:prstGeom>
              <a:noFill/>
              <a:ln w="12700" cap="flat">
                <a:noFill/>
                <a:miter lim="400000"/>
              </a:ln>
              <a:effectLst/>
            </p:spPr>
            <p:txBody>
              <a:bodyPr wrap="none" lIns="45719" tIns="45719" rIns="45719" bIns="45719" numCol="1" anchor="t">
                <a:spAutoFit/>
              </a:bodyPr>
              <a:lstStyle/>
              <a:p>
                <a:pPr>
                  <a:defRPr sz="3200" b="1"/>
                </a:pPr>
                <a:r>
                  <a:t>  </a:t>
                </a:r>
                <a:r>
                  <a:rPr sz="3600" b="0">
                    <a:solidFill>
                      <a:srgbClr val="808080"/>
                    </a:solidFill>
                    <a:latin typeface="Impact" panose="020B0806030902050204"/>
                    <a:ea typeface="Impact" panose="020B0806030902050204"/>
                    <a:cs typeface="Impact" panose="020B0806030902050204"/>
                    <a:sym typeface="Impact" panose="020B0806030902050204"/>
                  </a:rPr>
                  <a:t>3</a:t>
                </a:r>
              </a:p>
            </p:txBody>
          </p:sp>
        </p:grpSp>
        <p:sp>
          <p:nvSpPr>
            <p:cNvPr id="125" name="文本框 18"/>
            <p:cNvSpPr txBox="1"/>
            <p:nvPr/>
          </p:nvSpPr>
          <p:spPr>
            <a:xfrm>
              <a:off x="1158238" y="111125"/>
              <a:ext cx="2988188" cy="461663"/>
            </a:xfrm>
            <a:prstGeom prst="rect">
              <a:avLst/>
            </a:prstGeom>
            <a:noFill/>
            <a:ln w="12700" cap="flat">
              <a:noFill/>
              <a:miter lim="400000"/>
            </a:ln>
            <a:effectLst/>
          </p:spPr>
          <p:txBody>
            <a:bodyPr wrap="square" lIns="45719" tIns="45719" rIns="45719" bIns="45719" numCol="1" anchor="t">
              <a:spAutoFit/>
            </a:bodyPr>
            <a:lstStyle>
              <a:lvl1pPr>
                <a:defRPr sz="24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rPr lang="zh-CN" altLang="en-US" dirty="0"/>
                <a:t>团队协作与实践过程</a:t>
              </a:r>
              <a:endParaRPr dirty="0"/>
            </a:p>
          </p:txBody>
        </p:sp>
      </p:grpSp>
      <p:grpSp>
        <p:nvGrpSpPr>
          <p:cNvPr id="131" name="组合 29"/>
          <p:cNvGrpSpPr/>
          <p:nvPr/>
        </p:nvGrpSpPr>
        <p:grpSpPr>
          <a:xfrm>
            <a:off x="7127453" y="2121574"/>
            <a:ext cx="4261862" cy="654312"/>
            <a:chOff x="-1" y="-1"/>
            <a:chExt cx="4261861" cy="654311"/>
          </a:xfrm>
        </p:grpSpPr>
        <p:grpSp>
          <p:nvGrpSpPr>
            <p:cNvPr id="129" name="组合 5"/>
            <p:cNvGrpSpPr/>
            <p:nvPr/>
          </p:nvGrpSpPr>
          <p:grpSpPr>
            <a:xfrm>
              <a:off x="-1" y="-1"/>
              <a:ext cx="653562" cy="654311"/>
              <a:chOff x="0" y="0"/>
              <a:chExt cx="653560" cy="654309"/>
            </a:xfrm>
          </p:grpSpPr>
          <p:sp>
            <p:nvSpPr>
              <p:cNvPr id="127" name="圆角矩形 6"/>
              <p:cNvSpPr/>
              <p:nvPr/>
            </p:nvSpPr>
            <p:spPr>
              <a:xfrm>
                <a:off x="14240" y="14990"/>
                <a:ext cx="639321" cy="639320"/>
              </a:xfrm>
              <a:prstGeom prst="roundRect">
                <a:avLst>
                  <a:gd name="adj" fmla="val 16667"/>
                </a:avLst>
              </a:prstGeom>
              <a:solidFill>
                <a:srgbClr val="F4F4F5"/>
              </a:solidFill>
              <a:ln w="12700" cap="flat">
                <a:noFill/>
                <a:miter lim="400000"/>
              </a:ln>
              <a:effectLst>
                <a:outerShdw blurRad="50800" dist="38100" dir="2700000" rotWithShape="0">
                  <a:srgbClr val="000000">
                    <a:alpha val="40000"/>
                  </a:srgbClr>
                </a:outerShdw>
              </a:effectLst>
            </p:spPr>
            <p:txBody>
              <a:bodyPr wrap="square" lIns="45719" tIns="45719" rIns="45719" bIns="45719" numCol="1" anchor="ctr">
                <a:noAutofit/>
              </a:bodyPr>
              <a:lstStyle/>
              <a:p>
                <a:pPr algn="ctr">
                  <a:defRPr>
                    <a:solidFill>
                      <a:srgbClr val="FFFFFF"/>
                    </a:solidFill>
                  </a:defRPr>
                </a:pPr>
                <a:endParaRPr/>
              </a:p>
            </p:txBody>
          </p:sp>
          <p:sp>
            <p:nvSpPr>
              <p:cNvPr id="128" name="文本框 7"/>
              <p:cNvSpPr txBox="1"/>
              <p:nvPr/>
            </p:nvSpPr>
            <p:spPr>
              <a:xfrm>
                <a:off x="0" y="0"/>
                <a:ext cx="578505" cy="650240"/>
              </a:xfrm>
              <a:prstGeom prst="rect">
                <a:avLst/>
              </a:prstGeom>
              <a:noFill/>
              <a:ln w="12700" cap="flat">
                <a:noFill/>
                <a:miter lim="400000"/>
              </a:ln>
              <a:effectLst/>
            </p:spPr>
            <p:txBody>
              <a:bodyPr wrap="none" lIns="45719" tIns="45719" rIns="45719" bIns="45719" numCol="1" anchor="t">
                <a:spAutoFit/>
              </a:bodyPr>
              <a:lstStyle/>
              <a:p>
                <a:pPr>
                  <a:defRPr sz="3200" b="1"/>
                </a:pPr>
                <a:r>
                  <a:t>  </a:t>
                </a:r>
                <a:r>
                  <a:rPr sz="3600" b="0">
                    <a:solidFill>
                      <a:srgbClr val="808080"/>
                    </a:solidFill>
                    <a:latin typeface="Impact" panose="020B0806030902050204"/>
                    <a:ea typeface="Impact" panose="020B0806030902050204"/>
                    <a:cs typeface="Impact" panose="020B0806030902050204"/>
                    <a:sym typeface="Impact" panose="020B0806030902050204"/>
                  </a:rPr>
                  <a:t>2</a:t>
                </a:r>
              </a:p>
            </p:txBody>
          </p:sp>
        </p:grpSp>
        <p:sp>
          <p:nvSpPr>
            <p:cNvPr id="130" name="文本框 19"/>
            <p:cNvSpPr txBox="1"/>
            <p:nvPr/>
          </p:nvSpPr>
          <p:spPr>
            <a:xfrm>
              <a:off x="1158239" y="108584"/>
              <a:ext cx="3103621" cy="461663"/>
            </a:xfrm>
            <a:prstGeom prst="rect">
              <a:avLst/>
            </a:prstGeom>
            <a:noFill/>
            <a:ln w="12700" cap="flat">
              <a:noFill/>
              <a:miter lim="400000"/>
            </a:ln>
            <a:effectLst/>
          </p:spPr>
          <p:txBody>
            <a:bodyPr wrap="square" lIns="45719" tIns="45719" rIns="45719" bIns="45719" numCol="1" anchor="t">
              <a:spAutoFit/>
            </a:bodyPr>
            <a:lstStyle>
              <a:lvl1pPr>
                <a:defRPr sz="24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rPr lang="zh-CN" altLang="en-US" dirty="0"/>
                <a:t>社会价值与发展前景</a:t>
              </a:r>
              <a:endParaRPr lang="zh-CN" dirty="0"/>
            </a:p>
          </p:txBody>
        </p:sp>
      </p:grpSp>
      <p:grpSp>
        <p:nvGrpSpPr>
          <p:cNvPr id="136" name="组合 31"/>
          <p:cNvGrpSpPr/>
          <p:nvPr/>
        </p:nvGrpSpPr>
        <p:grpSpPr>
          <a:xfrm>
            <a:off x="7127453" y="4067704"/>
            <a:ext cx="4020662" cy="904270"/>
            <a:chOff x="-1" y="-1"/>
            <a:chExt cx="4020659" cy="904269"/>
          </a:xfrm>
        </p:grpSpPr>
        <p:grpSp>
          <p:nvGrpSpPr>
            <p:cNvPr id="134" name="组合 11"/>
            <p:cNvGrpSpPr/>
            <p:nvPr/>
          </p:nvGrpSpPr>
          <p:grpSpPr>
            <a:xfrm>
              <a:off x="-1" y="-1"/>
              <a:ext cx="653562" cy="654311"/>
              <a:chOff x="0" y="0"/>
              <a:chExt cx="653560" cy="654309"/>
            </a:xfrm>
          </p:grpSpPr>
          <p:sp>
            <p:nvSpPr>
              <p:cNvPr id="132" name="圆角矩形 12"/>
              <p:cNvSpPr/>
              <p:nvPr/>
            </p:nvSpPr>
            <p:spPr>
              <a:xfrm>
                <a:off x="14240" y="14990"/>
                <a:ext cx="639321" cy="639320"/>
              </a:xfrm>
              <a:prstGeom prst="roundRect">
                <a:avLst>
                  <a:gd name="adj" fmla="val 16667"/>
                </a:avLst>
              </a:prstGeom>
              <a:solidFill>
                <a:srgbClr val="F4F4F5"/>
              </a:solidFill>
              <a:ln w="12700" cap="flat">
                <a:noFill/>
                <a:miter lim="400000"/>
              </a:ln>
              <a:effectLst>
                <a:outerShdw blurRad="50800" dist="38100" dir="2700000" rotWithShape="0">
                  <a:srgbClr val="000000">
                    <a:alpha val="40000"/>
                  </a:srgbClr>
                </a:outerShdw>
              </a:effectLst>
            </p:spPr>
            <p:txBody>
              <a:bodyPr wrap="square" lIns="45719" tIns="45719" rIns="45719" bIns="45719" numCol="1" anchor="ctr">
                <a:noAutofit/>
              </a:bodyPr>
              <a:lstStyle/>
              <a:p>
                <a:pPr algn="ctr">
                  <a:defRPr>
                    <a:solidFill>
                      <a:srgbClr val="FFFFFF"/>
                    </a:solidFill>
                  </a:defRPr>
                </a:pPr>
                <a:endParaRPr/>
              </a:p>
            </p:txBody>
          </p:sp>
          <p:sp>
            <p:nvSpPr>
              <p:cNvPr id="133" name="文本框 13"/>
              <p:cNvSpPr txBox="1"/>
              <p:nvPr/>
            </p:nvSpPr>
            <p:spPr>
              <a:xfrm>
                <a:off x="0" y="0"/>
                <a:ext cx="577389" cy="650240"/>
              </a:xfrm>
              <a:prstGeom prst="rect">
                <a:avLst/>
              </a:prstGeom>
              <a:noFill/>
              <a:ln w="12700" cap="flat">
                <a:noFill/>
                <a:miter lim="400000"/>
              </a:ln>
              <a:effectLst/>
            </p:spPr>
            <p:txBody>
              <a:bodyPr wrap="none" lIns="45719" tIns="45719" rIns="45719" bIns="45719" numCol="1" anchor="t">
                <a:spAutoFit/>
              </a:bodyPr>
              <a:lstStyle/>
              <a:p>
                <a:pPr>
                  <a:defRPr sz="3200" b="1"/>
                </a:pPr>
                <a:r>
                  <a:t>  </a:t>
                </a:r>
                <a:r>
                  <a:rPr sz="3600" b="0">
                    <a:solidFill>
                      <a:srgbClr val="808080"/>
                    </a:solidFill>
                    <a:latin typeface="Impact" panose="020B0806030902050204"/>
                    <a:ea typeface="Impact" panose="020B0806030902050204"/>
                    <a:cs typeface="Impact" panose="020B0806030902050204"/>
                    <a:sym typeface="Impact" panose="020B0806030902050204"/>
                  </a:rPr>
                  <a:t>4</a:t>
                </a:r>
              </a:p>
            </p:txBody>
          </p:sp>
        </p:grpSp>
        <p:sp>
          <p:nvSpPr>
            <p:cNvPr id="135" name="文本框 20"/>
            <p:cNvSpPr txBox="1"/>
            <p:nvPr/>
          </p:nvSpPr>
          <p:spPr>
            <a:xfrm>
              <a:off x="1158340" y="73274"/>
              <a:ext cx="2862318" cy="830994"/>
            </a:xfrm>
            <a:prstGeom prst="rect">
              <a:avLst/>
            </a:prstGeom>
            <a:noFill/>
            <a:ln w="12700" cap="flat">
              <a:noFill/>
              <a:miter lim="400000"/>
            </a:ln>
            <a:effectLst/>
          </p:spPr>
          <p:txBody>
            <a:bodyPr wrap="none" lIns="45719" tIns="45719" rIns="45719" bIns="45719" numCol="1" anchor="t">
              <a:spAutoFit/>
            </a:bodyPr>
            <a:lstStyle>
              <a:lvl1pPr>
                <a:defRPr sz="24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lgn="l"/>
              <a:r>
                <a:rPr lang="zh-CN" altLang="en-US" dirty="0">
                  <a:sym typeface="+mn-ea"/>
                </a:rPr>
                <a:t>创新意义与佐证材料</a:t>
              </a:r>
              <a:endParaRPr lang="zh-CN" altLang="en-US" dirty="0"/>
            </a:p>
            <a:p>
              <a:endParaRPr lang="zh-CN" altLang="en-US" b="1" dirty="0">
                <a:solidFill>
                  <a:srgbClr val="3E4150"/>
                </a:solidFill>
                <a:latin typeface="微软雅黑" panose="020B0503020204020204" charset="-122"/>
                <a:ea typeface="微软雅黑" panose="020B0503020204020204" charset="-122"/>
              </a:endParaRPr>
            </a:p>
          </p:txBody>
        </p:sp>
      </p:grpSp>
      <p:pic>
        <p:nvPicPr>
          <p:cNvPr id="143" name="图片 33" descr="图片 33"/>
          <p:cNvPicPr>
            <a:picLocks noChangeAspect="1"/>
          </p:cNvPicPr>
          <p:nvPr/>
        </p:nvPicPr>
        <p:blipFill>
          <a:blip r:embed="rId2"/>
          <a:stretch>
            <a:fillRect/>
          </a:stretch>
        </p:blipFill>
        <p:spPr>
          <a:xfrm>
            <a:off x="-2367912" y="1105384"/>
            <a:ext cx="4570460" cy="4635015"/>
          </a:xfrm>
          <a:prstGeom prst="rect">
            <a:avLst/>
          </a:prstGeom>
          <a:ln w="12700">
            <a:miter lim="400000"/>
            <a:headEnd/>
            <a:tailEnd/>
          </a:ln>
        </p:spPr>
      </p:pic>
      <p:sp>
        <p:nvSpPr>
          <p:cNvPr id="144" name="矩形: 圆角 45"/>
          <p:cNvSpPr/>
          <p:nvPr/>
        </p:nvSpPr>
        <p:spPr>
          <a:xfrm>
            <a:off x="7975600" y="1190192"/>
            <a:ext cx="3491875" cy="730291"/>
          </a:xfrm>
          <a:prstGeom prst="roundRect">
            <a:avLst>
              <a:gd name="adj" fmla="val 16667"/>
            </a:avLst>
          </a:prstGeom>
          <a:ln w="19050">
            <a:solidFill>
              <a:srgbClr val="FFFFFF"/>
            </a:solidFill>
            <a:miter/>
          </a:ln>
        </p:spPr>
        <p:txBody>
          <a:bodyPr lIns="45719" rIns="45719" anchor="ctr"/>
          <a:lstStyle/>
          <a:p>
            <a:pPr algn="ctr">
              <a:defRPr>
                <a:solidFill>
                  <a:srgbClr val="FFFFFF"/>
                </a:solidFill>
              </a:defRPr>
            </a:pPr>
            <a:endParaRPr/>
          </a:p>
        </p:txBody>
      </p:sp>
      <p:sp>
        <p:nvSpPr>
          <p:cNvPr id="145" name="矩形: 圆角 46"/>
          <p:cNvSpPr/>
          <p:nvPr/>
        </p:nvSpPr>
        <p:spPr>
          <a:xfrm>
            <a:off x="7975600" y="2105118"/>
            <a:ext cx="3491875" cy="730291"/>
          </a:xfrm>
          <a:prstGeom prst="roundRect">
            <a:avLst>
              <a:gd name="adj" fmla="val 16667"/>
            </a:avLst>
          </a:prstGeom>
          <a:ln w="19050">
            <a:solidFill>
              <a:srgbClr val="FFFFFF"/>
            </a:solidFill>
            <a:miter/>
          </a:ln>
        </p:spPr>
        <p:txBody>
          <a:bodyPr lIns="45719" rIns="45719" anchor="ctr"/>
          <a:lstStyle/>
          <a:p>
            <a:pPr algn="ctr">
              <a:defRPr>
                <a:solidFill>
                  <a:srgbClr val="FFFFFF"/>
                </a:solidFill>
              </a:defRPr>
            </a:pPr>
            <a:endParaRPr/>
          </a:p>
        </p:txBody>
      </p:sp>
      <p:sp>
        <p:nvSpPr>
          <p:cNvPr id="146" name="矩形: 圆角 47"/>
          <p:cNvSpPr/>
          <p:nvPr/>
        </p:nvSpPr>
        <p:spPr>
          <a:xfrm>
            <a:off x="7975600" y="3090240"/>
            <a:ext cx="3491875" cy="730291"/>
          </a:xfrm>
          <a:prstGeom prst="roundRect">
            <a:avLst>
              <a:gd name="adj" fmla="val 16667"/>
            </a:avLst>
          </a:prstGeom>
          <a:ln w="19050">
            <a:solidFill>
              <a:srgbClr val="FFFFFF"/>
            </a:solidFill>
            <a:miter/>
          </a:ln>
        </p:spPr>
        <p:txBody>
          <a:bodyPr lIns="45719" rIns="45719" anchor="ctr"/>
          <a:lstStyle/>
          <a:p>
            <a:pPr algn="ctr">
              <a:defRPr>
                <a:solidFill>
                  <a:srgbClr val="FFFFFF"/>
                </a:solidFill>
              </a:defRPr>
            </a:pPr>
            <a:endParaRPr/>
          </a:p>
        </p:txBody>
      </p:sp>
      <p:sp>
        <p:nvSpPr>
          <p:cNvPr id="147" name="矩形: 圆角 48"/>
          <p:cNvSpPr/>
          <p:nvPr/>
        </p:nvSpPr>
        <p:spPr>
          <a:xfrm>
            <a:off x="7975600" y="4075361"/>
            <a:ext cx="3491875" cy="730291"/>
          </a:xfrm>
          <a:prstGeom prst="roundRect">
            <a:avLst>
              <a:gd name="adj" fmla="val 16667"/>
            </a:avLst>
          </a:prstGeom>
          <a:ln w="19050">
            <a:solidFill>
              <a:srgbClr val="FFFFFF"/>
            </a:solidFill>
            <a:miter/>
          </a:ln>
        </p:spPr>
        <p:txBody>
          <a:bodyPr lIns="45719" rIns="45719" anchor="ctr"/>
          <a:lstStyle/>
          <a:p>
            <a:pPr algn="ctr">
              <a:defRPr>
                <a:solidFill>
                  <a:srgbClr val="FFFFFF"/>
                </a:solidFill>
              </a:defRPr>
            </a:pPr>
            <a:endParaRPr/>
          </a:p>
        </p:txBody>
      </p:sp>
      <p:grpSp>
        <p:nvGrpSpPr>
          <p:cNvPr id="3" name="组合 2"/>
          <p:cNvGrpSpPr/>
          <p:nvPr/>
        </p:nvGrpSpPr>
        <p:grpSpPr>
          <a:xfrm>
            <a:off x="2524291" y="2737815"/>
            <a:ext cx="1684113" cy="1298158"/>
            <a:chOff x="2524291" y="2722825"/>
            <a:chExt cx="1684113" cy="1298158"/>
          </a:xfrm>
        </p:grpSpPr>
        <p:sp>
          <p:nvSpPr>
            <p:cNvPr id="142" name="矩形 26"/>
            <p:cNvSpPr txBox="1"/>
            <p:nvPr/>
          </p:nvSpPr>
          <p:spPr>
            <a:xfrm>
              <a:off x="2524291" y="2722825"/>
              <a:ext cx="1684113" cy="923330"/>
            </a:xfrm>
            <a:prstGeom prst="rect">
              <a:avLst/>
            </a:prstGeom>
            <a:ln w="12700">
              <a:miter lim="400000"/>
            </a:ln>
          </p:spPr>
          <p:txBody>
            <a:bodyPr wrap="none" lIns="45719" rIns="45719">
              <a:spAutoFit/>
            </a:bodyPr>
            <a:lstStyle>
              <a:lvl1pPr algn="just">
                <a:defRPr sz="5400" b="1">
                  <a:solidFill>
                    <a:srgbClr val="3E4150"/>
                  </a:solidFill>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rPr dirty="0"/>
                <a:t>目</a:t>
              </a:r>
              <a:r>
                <a:rPr lang="en-US" altLang="zh-CN" dirty="0"/>
                <a:t> </a:t>
              </a:r>
              <a:r>
                <a:rPr dirty="0"/>
                <a:t>录</a:t>
              </a:r>
            </a:p>
          </p:txBody>
        </p:sp>
        <p:sp>
          <p:nvSpPr>
            <p:cNvPr id="149" name="文本框 50"/>
            <p:cNvSpPr txBox="1"/>
            <p:nvPr/>
          </p:nvSpPr>
          <p:spPr>
            <a:xfrm>
              <a:off x="2654361" y="3620873"/>
              <a:ext cx="1519261" cy="400110"/>
            </a:xfrm>
            <a:prstGeom prst="rect">
              <a:avLst/>
            </a:prstGeom>
            <a:ln w="12700">
              <a:miter lim="400000"/>
            </a:ln>
          </p:spPr>
          <p:txBody>
            <a:bodyPr wrap="square" lIns="45719" rIns="45719">
              <a:spAutoFit/>
            </a:bodyPr>
            <a:lstStyle>
              <a:lvl1pPr>
                <a:defRPr sz="2000">
                  <a:solidFill>
                    <a:srgbClr val="3E4150"/>
                  </a:solidFill>
                  <a:latin typeface="Adobe Gothic Std B" panose="020B0800000000000000" charset="-128"/>
                  <a:ea typeface="Adobe Gothic Std B" panose="020B0800000000000000" charset="-128"/>
                  <a:cs typeface="Adobe Gothic Std B" panose="020B0800000000000000" charset="-128"/>
                  <a:sym typeface="Adobe Gothic Std B" panose="020B0800000000000000" charset="-128"/>
                </a:defRPr>
              </a:lvl1pPr>
            </a:lstStyle>
            <a:p>
              <a:r>
                <a:rPr dirty="0"/>
                <a:t>CONTENTS</a:t>
              </a:r>
            </a:p>
          </p:txBody>
        </p:sp>
      </p:grpSp>
      <p:sp>
        <p:nvSpPr>
          <p:cNvPr id="2" name="文本框 1"/>
          <p:cNvSpPr txBox="1"/>
          <p:nvPr/>
        </p:nvSpPr>
        <p:spPr>
          <a:xfrm>
            <a:off x="4405630" y="406150"/>
            <a:ext cx="3381375" cy="645160"/>
          </a:xfrm>
          <a:prstGeom prst="rect">
            <a:avLst/>
          </a:prstGeom>
          <a:noFill/>
        </p:spPr>
        <p:txBody>
          <a:bodyPr wrap="square" rtlCol="0">
            <a:spAutoFit/>
          </a:bodyPr>
          <a:lstStyle/>
          <a:p>
            <a:pPr algn="l"/>
            <a:endParaRPr lang="zh-CN" altLang="en-US" sz="3600" b="1">
              <a:solidFill>
                <a:srgbClr val="3E4150"/>
              </a:solidFill>
              <a:latin typeface="微软雅黑" panose="020B0503020204020204" charset="-122"/>
              <a:ea typeface="微软雅黑" panose="020B0503020204020204" charset="-122"/>
            </a:endParaRPr>
          </a:p>
        </p:txBody>
      </p:sp>
      <p:pic>
        <p:nvPicPr>
          <p:cNvPr id="4" name="图片 3" descr="微信图片_20200707105527"/>
          <p:cNvPicPr>
            <a:picLocks noChangeAspect="1"/>
          </p:cNvPicPr>
          <p:nvPr/>
        </p:nvPicPr>
        <p:blipFill>
          <a:blip r:embed="rId3"/>
          <a:stretch>
            <a:fillRect/>
          </a:stretch>
        </p:blipFill>
        <p:spPr>
          <a:xfrm>
            <a:off x="231140" y="75565"/>
            <a:ext cx="748665" cy="730250"/>
          </a:xfrm>
          <a:prstGeom prst="rect">
            <a:avLst/>
          </a:prstGeom>
        </p:spPr>
      </p:pic>
      <p:sp>
        <p:nvSpPr>
          <p:cNvPr id="8" name="文本框 7"/>
          <p:cNvSpPr txBox="1"/>
          <p:nvPr/>
        </p:nvSpPr>
        <p:spPr>
          <a:xfrm>
            <a:off x="979805" y="133985"/>
            <a:ext cx="4715510" cy="64389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indent="0" algn="l" defTabSz="914400" rtl="0" fontAlgn="auto" latinLnBrk="0" hangingPunct="0">
              <a:lnSpc>
                <a:spcPct val="100000"/>
              </a:lnSpc>
              <a:spcBef>
                <a:spcPts val="0"/>
              </a:spcBef>
              <a:spcAft>
                <a:spcPts val="0"/>
              </a:spcAft>
              <a:buClrTx/>
              <a:buSzTx/>
              <a:buFontTx/>
              <a:buNone/>
            </a:pPr>
            <a:r>
              <a:rPr kumimoji="0" lang="zh-CN" altLang="en-US" sz="2400" b="1" i="0" u="none" strike="noStrike" cap="none" spc="0" normalizeH="0" baseline="0">
                <a:ln>
                  <a:noFill/>
                </a:ln>
                <a:solidFill>
                  <a:srgbClr val="000000"/>
                </a:solidFill>
                <a:effectLst/>
                <a:uFillTx/>
                <a:latin typeface="+mj-lt"/>
                <a:ea typeface="+mj-ea"/>
                <a:cs typeface="+mj-cs"/>
                <a:sym typeface="Calibri" panose="020F0502020204030204"/>
              </a:rPr>
              <a:t>计     算    机    学     院</a:t>
            </a:r>
          </a:p>
          <a:p>
            <a:pPr marL="0" marR="0" indent="0" algn="l" defTabSz="914400" rtl="0" fontAlgn="auto" latinLnBrk="0" hangingPunct="0">
              <a:lnSpc>
                <a:spcPct val="100000"/>
              </a:lnSpc>
              <a:spcBef>
                <a:spcPts val="0"/>
              </a:spcBef>
              <a:spcAft>
                <a:spcPts val="0"/>
              </a:spcAft>
              <a:buClrTx/>
              <a:buSzTx/>
              <a:buFontTx/>
              <a:buNone/>
            </a:pPr>
            <a:r>
              <a:rPr kumimoji="0" lang="en-US" altLang="zh-CN" sz="1200" b="1" i="0" u="none" strike="noStrike" cap="none" spc="0" normalizeH="0" baseline="0">
                <a:ln>
                  <a:noFill/>
                </a:ln>
                <a:solidFill>
                  <a:srgbClr val="000000"/>
                </a:solidFill>
                <a:effectLst/>
                <a:uFillTx/>
                <a:latin typeface="+mj-lt"/>
                <a:ea typeface="+mj-ea"/>
                <a:cs typeface="+mj-cs"/>
                <a:sym typeface="Calibri" panose="020F0502020204030204"/>
              </a:rPr>
              <a:t>School of Computer Science and Technology</a:t>
            </a:r>
          </a:p>
        </p:txBody>
      </p:sp>
    </p:spTree>
  </p:cSld>
  <p:clrMapOvr>
    <a:masterClrMapping/>
  </p:clrMapOvr>
  <mc:AlternateContent xmlns:mc="http://schemas.openxmlformats.org/markup-compatibility/2006" xmlns:p14="http://schemas.microsoft.com/office/powerpoint/2010/main">
    <mc:Choice Requires="p14">
      <p:transition spd="slow" p14:dur="1200">
        <p:push dir="r"/>
      </p:transition>
    </mc:Choice>
    <mc:Fallback xmlns="">
      <p:transition spd="slow">
        <p:push dir="r"/>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8" nodeType="afterEffect">
                                  <p:stCondLst>
                                    <p:cond delay="0"/>
                                  </p:stCondLst>
                                  <p:childTnLst>
                                    <p:set>
                                      <p:cBhvr>
                                        <p:cTn id="6" dur="indefinite" fill="hold"/>
                                        <p:tgtEl>
                                          <p:spTgt spid="143"/>
                                        </p:tgtEl>
                                        <p:attrNameLst>
                                          <p:attrName>style.visibility</p:attrName>
                                        </p:attrNameLst>
                                      </p:cBhvr>
                                      <p:to>
                                        <p:strVal val="visible"/>
                                      </p:to>
                                    </p:set>
                                    <p:anim calcmode="lin" valueType="num">
                                      <p:cBhvr>
                                        <p:cTn id="7" dur="500" fill="hold"/>
                                        <p:tgtEl>
                                          <p:spTgt spid="143"/>
                                        </p:tgtEl>
                                        <p:attrNameLst>
                                          <p:attrName>ppt_w</p:attrName>
                                        </p:attrNameLst>
                                      </p:cBhvr>
                                      <p:tavLst>
                                        <p:tav tm="0">
                                          <p:val>
                                            <p:fltVal val="0"/>
                                          </p:val>
                                        </p:tav>
                                        <p:tav tm="100000">
                                          <p:val>
                                            <p:strVal val="#ppt_w"/>
                                          </p:val>
                                        </p:tav>
                                      </p:tavLst>
                                    </p:anim>
                                    <p:anim calcmode="lin" valueType="num">
                                      <p:cBhvr>
                                        <p:cTn id="8" dur="500" fill="hold"/>
                                        <p:tgtEl>
                                          <p:spTgt spid="143"/>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 presetClass="entr" presetSubtype="2" fill="hold" grpId="1" nodeType="afterEffect">
                                  <p:stCondLst>
                                    <p:cond delay="0"/>
                                  </p:stCondLst>
                                  <p:childTnLst>
                                    <p:set>
                                      <p:cBhvr>
                                        <p:cTn id="11" dur="indefinite" fill="hold"/>
                                        <p:tgtEl>
                                          <p:spTgt spid="116"/>
                                        </p:tgtEl>
                                        <p:attrNameLst>
                                          <p:attrName>style.visibility</p:attrName>
                                        </p:attrNameLst>
                                      </p:cBhvr>
                                      <p:to>
                                        <p:strVal val="visible"/>
                                      </p:to>
                                    </p:set>
                                    <p:anim calcmode="lin" valueType="num">
                                      <p:cBhvr>
                                        <p:cTn id="12" dur="500" fill="hold"/>
                                        <p:tgtEl>
                                          <p:spTgt spid="116"/>
                                        </p:tgtEl>
                                        <p:attrNameLst>
                                          <p:attrName>ppt_x</p:attrName>
                                        </p:attrNameLst>
                                      </p:cBhvr>
                                      <p:tavLst>
                                        <p:tav tm="0">
                                          <p:val>
                                            <p:strVal val="1+#ppt_w/2"/>
                                          </p:val>
                                        </p:tav>
                                        <p:tav tm="100000">
                                          <p:val>
                                            <p:strVal val="#ppt_x"/>
                                          </p:val>
                                        </p:tav>
                                      </p:tavLst>
                                    </p:anim>
                                    <p:anim calcmode="lin" valueType="num">
                                      <p:cBhvr>
                                        <p:cTn id="13" dur="500" fill="hold"/>
                                        <p:tgtEl>
                                          <p:spTgt spid="11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2" fill="hold" grpId="3" nodeType="afterEffect">
                                  <p:stCondLst>
                                    <p:cond delay="0"/>
                                  </p:stCondLst>
                                  <p:childTnLst>
                                    <p:set>
                                      <p:cBhvr>
                                        <p:cTn id="21" dur="indefinite" fill="hold"/>
                                        <p:tgtEl>
                                          <p:spTgt spid="121"/>
                                        </p:tgtEl>
                                        <p:attrNameLst>
                                          <p:attrName>style.visibility</p:attrName>
                                        </p:attrNameLst>
                                      </p:cBhvr>
                                      <p:to>
                                        <p:strVal val="visible"/>
                                      </p:to>
                                    </p:set>
                                    <p:anim calcmode="lin" valueType="num">
                                      <p:cBhvr>
                                        <p:cTn id="22" dur="500" fill="hold"/>
                                        <p:tgtEl>
                                          <p:spTgt spid="121"/>
                                        </p:tgtEl>
                                        <p:attrNameLst>
                                          <p:attrName>ppt_x</p:attrName>
                                        </p:attrNameLst>
                                      </p:cBhvr>
                                      <p:tavLst>
                                        <p:tav tm="0">
                                          <p:val>
                                            <p:strVal val="1+#ppt_w/2"/>
                                          </p:val>
                                        </p:tav>
                                        <p:tav tm="100000">
                                          <p:val>
                                            <p:strVal val="#ppt_x"/>
                                          </p:val>
                                        </p:tav>
                                      </p:tavLst>
                                    </p:anim>
                                    <p:anim calcmode="lin" valueType="num">
                                      <p:cBhvr>
                                        <p:cTn id="23" dur="500" fill="hold"/>
                                        <p:tgtEl>
                                          <p:spTgt spid="121"/>
                                        </p:tgtEl>
                                        <p:attrNameLst>
                                          <p:attrName>ppt_y</p:attrName>
                                        </p:attrNameLst>
                                      </p:cBhvr>
                                      <p:tavLst>
                                        <p:tav tm="0">
                                          <p:val>
                                            <p:strVal val="#ppt_y"/>
                                          </p:val>
                                        </p:tav>
                                        <p:tav tm="100000">
                                          <p:val>
                                            <p:strVal val="#ppt_y"/>
                                          </p:val>
                                        </p:tav>
                                      </p:tavLst>
                                    </p:anim>
                                  </p:childTnLst>
                                </p:cTn>
                              </p:par>
                              <p:par>
                                <p:cTn id="24" presetID="2" presetClass="entr" presetSubtype="2" fill="hold" grpId="4" nodeType="withEffect">
                                  <p:stCondLst>
                                    <p:cond delay="0"/>
                                  </p:stCondLst>
                                  <p:childTnLst>
                                    <p:set>
                                      <p:cBhvr>
                                        <p:cTn id="25" dur="indefinite" fill="hold"/>
                                        <p:tgtEl>
                                          <p:spTgt spid="131"/>
                                        </p:tgtEl>
                                        <p:attrNameLst>
                                          <p:attrName>style.visibility</p:attrName>
                                        </p:attrNameLst>
                                      </p:cBhvr>
                                      <p:to>
                                        <p:strVal val="visible"/>
                                      </p:to>
                                    </p:set>
                                    <p:anim calcmode="lin" valueType="num">
                                      <p:cBhvr>
                                        <p:cTn id="26" dur="500" fill="hold"/>
                                        <p:tgtEl>
                                          <p:spTgt spid="131"/>
                                        </p:tgtEl>
                                        <p:attrNameLst>
                                          <p:attrName>ppt_x</p:attrName>
                                        </p:attrNameLst>
                                      </p:cBhvr>
                                      <p:tavLst>
                                        <p:tav tm="0">
                                          <p:val>
                                            <p:strVal val="1+#ppt_w/2"/>
                                          </p:val>
                                        </p:tav>
                                        <p:tav tm="100000">
                                          <p:val>
                                            <p:strVal val="#ppt_x"/>
                                          </p:val>
                                        </p:tav>
                                      </p:tavLst>
                                    </p:anim>
                                    <p:anim calcmode="lin" valueType="num">
                                      <p:cBhvr>
                                        <p:cTn id="27" dur="500" fill="hold"/>
                                        <p:tgtEl>
                                          <p:spTgt spid="131"/>
                                        </p:tgtEl>
                                        <p:attrNameLst>
                                          <p:attrName>ppt_y</p:attrName>
                                        </p:attrNameLst>
                                      </p:cBhvr>
                                      <p:tavLst>
                                        <p:tav tm="0">
                                          <p:val>
                                            <p:strVal val="#ppt_y"/>
                                          </p:val>
                                        </p:tav>
                                        <p:tav tm="100000">
                                          <p:val>
                                            <p:strVal val="#ppt_y"/>
                                          </p:val>
                                        </p:tav>
                                      </p:tavLst>
                                    </p:anim>
                                  </p:childTnLst>
                                </p:cTn>
                              </p:par>
                              <p:par>
                                <p:cTn id="28" presetID="2" presetClass="entr" presetSubtype="2" fill="hold" grpId="5" nodeType="withEffect">
                                  <p:stCondLst>
                                    <p:cond delay="0"/>
                                  </p:stCondLst>
                                  <p:childTnLst>
                                    <p:set>
                                      <p:cBhvr>
                                        <p:cTn id="29" dur="indefinite" fill="hold"/>
                                        <p:tgtEl>
                                          <p:spTgt spid="126"/>
                                        </p:tgtEl>
                                        <p:attrNameLst>
                                          <p:attrName>style.visibility</p:attrName>
                                        </p:attrNameLst>
                                      </p:cBhvr>
                                      <p:to>
                                        <p:strVal val="visible"/>
                                      </p:to>
                                    </p:set>
                                    <p:anim calcmode="lin" valueType="num">
                                      <p:cBhvr>
                                        <p:cTn id="30" dur="500" fill="hold"/>
                                        <p:tgtEl>
                                          <p:spTgt spid="126"/>
                                        </p:tgtEl>
                                        <p:attrNameLst>
                                          <p:attrName>ppt_x</p:attrName>
                                        </p:attrNameLst>
                                      </p:cBhvr>
                                      <p:tavLst>
                                        <p:tav tm="0">
                                          <p:val>
                                            <p:strVal val="1+#ppt_w/2"/>
                                          </p:val>
                                        </p:tav>
                                        <p:tav tm="100000">
                                          <p:val>
                                            <p:strVal val="#ppt_x"/>
                                          </p:val>
                                        </p:tav>
                                      </p:tavLst>
                                    </p:anim>
                                    <p:anim calcmode="lin" valueType="num">
                                      <p:cBhvr>
                                        <p:cTn id="31" dur="500" fill="hold"/>
                                        <p:tgtEl>
                                          <p:spTgt spid="126"/>
                                        </p:tgtEl>
                                        <p:attrNameLst>
                                          <p:attrName>ppt_y</p:attrName>
                                        </p:attrNameLst>
                                      </p:cBhvr>
                                      <p:tavLst>
                                        <p:tav tm="0">
                                          <p:val>
                                            <p:strVal val="#ppt_y"/>
                                          </p:val>
                                        </p:tav>
                                        <p:tav tm="100000">
                                          <p:val>
                                            <p:strVal val="#ppt_y"/>
                                          </p:val>
                                        </p:tav>
                                      </p:tavLst>
                                    </p:anim>
                                  </p:childTnLst>
                                </p:cTn>
                              </p:par>
                              <p:par>
                                <p:cTn id="32" presetID="2" presetClass="entr" presetSubtype="2" fill="hold" grpId="6" nodeType="withEffect">
                                  <p:stCondLst>
                                    <p:cond delay="0"/>
                                  </p:stCondLst>
                                  <p:childTnLst>
                                    <p:set>
                                      <p:cBhvr>
                                        <p:cTn id="33" dur="indefinite" fill="hold"/>
                                        <p:tgtEl>
                                          <p:spTgt spid="136"/>
                                        </p:tgtEl>
                                        <p:attrNameLst>
                                          <p:attrName>style.visibility</p:attrName>
                                        </p:attrNameLst>
                                      </p:cBhvr>
                                      <p:to>
                                        <p:strVal val="visible"/>
                                      </p:to>
                                    </p:set>
                                    <p:anim calcmode="lin" valueType="num">
                                      <p:cBhvr>
                                        <p:cTn id="34" dur="500" fill="hold"/>
                                        <p:tgtEl>
                                          <p:spTgt spid="136"/>
                                        </p:tgtEl>
                                        <p:attrNameLst>
                                          <p:attrName>ppt_x</p:attrName>
                                        </p:attrNameLst>
                                      </p:cBhvr>
                                      <p:tavLst>
                                        <p:tav tm="0">
                                          <p:val>
                                            <p:strVal val="1+#ppt_w/2"/>
                                          </p:val>
                                        </p:tav>
                                        <p:tav tm="100000">
                                          <p:val>
                                            <p:strVal val="#ppt_x"/>
                                          </p:val>
                                        </p:tav>
                                      </p:tavLst>
                                    </p:anim>
                                    <p:anim calcmode="lin" valueType="num">
                                      <p:cBhvr>
                                        <p:cTn id="35" dur="500" fill="hold"/>
                                        <p:tgtEl>
                                          <p:spTgt spid="1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1" bldLvl="0" animBg="1" advAuto="0"/>
      <p:bldP spid="121" grpId="3" bldLvl="0" animBg="1" advAuto="0"/>
      <p:bldP spid="126" grpId="5" bldLvl="0" animBg="1" advAuto="0"/>
      <p:bldP spid="131" grpId="4" bldLvl="0" animBg="1" advAuto="0"/>
      <p:bldP spid="136" grpId="6" bldLvl="0" animBg="1" advAuto="0"/>
      <p:bldP spid="143" grpId="8"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151" name="矩形 1"/>
          <p:cNvSpPr/>
          <p:nvPr/>
        </p:nvSpPr>
        <p:spPr>
          <a:xfrm>
            <a:off x="14606" y="1982129"/>
            <a:ext cx="12192001" cy="1727744"/>
          </a:xfrm>
          <a:prstGeom prst="rect">
            <a:avLst/>
          </a:prstGeom>
          <a:solidFill>
            <a:srgbClr val="FFFFFF">
              <a:alpha val="63000"/>
            </a:srgbClr>
          </a:solidFill>
          <a:ln w="12700">
            <a:miter lim="400000"/>
          </a:ln>
        </p:spPr>
        <p:txBody>
          <a:bodyPr lIns="45719" rIns="45719" anchor="ctr"/>
          <a:lstStyle/>
          <a:p>
            <a:pPr algn="ctr">
              <a:defRPr>
                <a:solidFill>
                  <a:srgbClr val="FFFFFF"/>
                </a:solidFill>
              </a:defRPr>
            </a:pPr>
            <a:endParaRPr/>
          </a:p>
        </p:txBody>
      </p:sp>
      <p:sp>
        <p:nvSpPr>
          <p:cNvPr id="152" name="矩形 2"/>
          <p:cNvSpPr/>
          <p:nvPr/>
        </p:nvSpPr>
        <p:spPr>
          <a:xfrm>
            <a:off x="1114203" y="1851840"/>
            <a:ext cx="2316566" cy="130291"/>
          </a:xfrm>
          <a:prstGeom prst="rect">
            <a:avLst/>
          </a:prstGeom>
          <a:solidFill>
            <a:srgbClr val="595959"/>
          </a:solidFill>
          <a:ln w="12700">
            <a:miter lim="400000"/>
          </a:ln>
        </p:spPr>
        <p:txBody>
          <a:bodyPr lIns="45719" rIns="45719" anchor="ctr"/>
          <a:lstStyle/>
          <a:p>
            <a:pPr algn="ctr">
              <a:defRPr>
                <a:solidFill>
                  <a:srgbClr val="FFFFFF"/>
                </a:solidFill>
              </a:defRPr>
            </a:pPr>
            <a:endParaRPr/>
          </a:p>
        </p:txBody>
      </p:sp>
      <p:grpSp>
        <p:nvGrpSpPr>
          <p:cNvPr id="155" name="组合 3"/>
          <p:cNvGrpSpPr/>
          <p:nvPr/>
        </p:nvGrpSpPr>
        <p:grpSpPr>
          <a:xfrm>
            <a:off x="1301264" y="1828980"/>
            <a:ext cx="1943712" cy="2798400"/>
            <a:chOff x="150346" y="0"/>
            <a:chExt cx="1943710" cy="2798399"/>
          </a:xfrm>
        </p:grpSpPr>
        <p:sp>
          <p:nvSpPr>
            <p:cNvPr id="153" name="矩形 4"/>
            <p:cNvSpPr/>
            <p:nvPr/>
          </p:nvSpPr>
          <p:spPr>
            <a:xfrm>
              <a:off x="150346" y="0"/>
              <a:ext cx="1943711" cy="1835071"/>
            </a:xfrm>
            <a:prstGeom prst="rect">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4" name="等腰三角形 5"/>
            <p:cNvSpPr/>
            <p:nvPr/>
          </p:nvSpPr>
          <p:spPr>
            <a:xfrm rot="10800000">
              <a:off x="150346" y="1835071"/>
              <a:ext cx="1943711" cy="963329"/>
            </a:xfrm>
            <a:prstGeom prst="triangl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156" name="文本框 9"/>
          <p:cNvSpPr txBox="1"/>
          <p:nvPr/>
        </p:nvSpPr>
        <p:spPr>
          <a:xfrm>
            <a:off x="1263226" y="1926484"/>
            <a:ext cx="2019127" cy="1808463"/>
          </a:xfrm>
          <a:prstGeom prst="rect">
            <a:avLst/>
          </a:prstGeom>
          <a:ln w="12700">
            <a:miter lim="400000"/>
          </a:ln>
        </p:spPr>
        <p:txBody>
          <a:bodyPr lIns="34280" tIns="34280" rIns="34280" bIns="34280">
            <a:spAutoFit/>
          </a:bodyPr>
          <a:lstStyle/>
          <a:p>
            <a:pPr lvl="1" indent="0" algn="ctr">
              <a:defRPr sz="11400">
                <a:solidFill>
                  <a:srgbClr val="FFFFFF"/>
                </a:solidFill>
                <a:latin typeface="Impact MT Std"/>
                <a:ea typeface="Impact MT Std"/>
                <a:cs typeface="Impact MT Std"/>
                <a:sym typeface="Impact MT Std"/>
              </a:defRPr>
            </a:pPr>
            <a:r>
              <a:t>01</a:t>
            </a:r>
          </a:p>
        </p:txBody>
      </p:sp>
      <p:grpSp>
        <p:nvGrpSpPr>
          <p:cNvPr id="2" name="组合 1"/>
          <p:cNvGrpSpPr/>
          <p:nvPr/>
        </p:nvGrpSpPr>
        <p:grpSpPr>
          <a:xfrm>
            <a:off x="5261062" y="2253595"/>
            <a:ext cx="4769524" cy="1052651"/>
            <a:chOff x="5261062" y="2253595"/>
            <a:chExt cx="4769524" cy="1052651"/>
          </a:xfrm>
        </p:grpSpPr>
        <p:sp>
          <p:nvSpPr>
            <p:cNvPr id="157" name="文本框 9"/>
            <p:cNvSpPr txBox="1"/>
            <p:nvPr/>
          </p:nvSpPr>
          <p:spPr>
            <a:xfrm>
              <a:off x="5261062" y="2253595"/>
              <a:ext cx="4769524" cy="805815"/>
            </a:xfrm>
            <a:prstGeom prst="rect">
              <a:avLst/>
            </a:prstGeom>
            <a:ln w="12700">
              <a:miter lim="400000"/>
            </a:ln>
          </p:spPr>
          <p:txBody>
            <a:bodyPr lIns="34280" tIns="34280" rIns="34280" bIns="34280">
              <a:spAutoFit/>
            </a:bodyPr>
            <a:lstStyle/>
            <a:p>
              <a:pPr lvl="1" algn="l">
                <a:defRPr sz="4800" b="1">
                  <a:solidFill>
                    <a:srgbClr val="595959"/>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zh-CN" altLang="en-US" sz="4800" dirty="0"/>
                <a:t>项目</a:t>
              </a:r>
              <a:r>
                <a:rPr lang="zh-CN" altLang="en-US" dirty="0"/>
                <a:t>简介</a:t>
              </a:r>
            </a:p>
          </p:txBody>
        </p:sp>
        <p:sp>
          <p:nvSpPr>
            <p:cNvPr id="158" name="TextBox 7"/>
            <p:cNvSpPr txBox="1"/>
            <p:nvPr/>
          </p:nvSpPr>
          <p:spPr>
            <a:xfrm>
              <a:off x="5884563" y="3064945"/>
              <a:ext cx="4103389" cy="241301"/>
            </a:xfrm>
            <a:prstGeom prst="rect">
              <a:avLst/>
            </a:prstGeom>
            <a:ln w="12700">
              <a:miter lim="400000"/>
            </a:ln>
          </p:spPr>
          <p:txBody>
            <a:bodyPr lIns="0" tIns="0" rIns="0" bIns="0">
              <a:spAutoFit/>
            </a:bodyPr>
            <a:lstStyle>
              <a:lvl1pPr algn="just">
                <a:lnSpc>
                  <a:spcPct val="130000"/>
                </a:lnSpc>
                <a:defRPr sz="1600">
                  <a:solidFill>
                    <a:srgbClr val="44546A"/>
                  </a:solidFill>
                </a:defRPr>
              </a:lvl1pPr>
            </a:lstStyle>
            <a:p>
              <a:r>
                <a:rPr dirty="0"/>
                <a:t>PROJECT MEANING</a:t>
              </a:r>
            </a:p>
          </p:txBody>
        </p:sp>
      </p:grpSp>
      <p:grpSp>
        <p:nvGrpSpPr>
          <p:cNvPr id="161" name="组合 9"/>
          <p:cNvGrpSpPr/>
          <p:nvPr/>
        </p:nvGrpSpPr>
        <p:grpSpPr>
          <a:xfrm>
            <a:off x="5098946" y="3858357"/>
            <a:ext cx="575915" cy="575915"/>
            <a:chOff x="0" y="0"/>
            <a:chExt cx="575914" cy="575914"/>
          </a:xfrm>
        </p:grpSpPr>
        <p:sp>
          <p:nvSpPr>
            <p:cNvPr id="159" name="椭圆 10"/>
            <p:cNvSpPr/>
            <p:nvPr/>
          </p:nvSpPr>
          <p:spPr>
            <a:xfrm>
              <a:off x="-1" y="-1"/>
              <a:ext cx="575916" cy="575916"/>
            </a:xfrm>
            <a:prstGeom prst="ellips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0" name="KSO_Shape"/>
            <p:cNvSpPr/>
            <p:nvPr/>
          </p:nvSpPr>
          <p:spPr>
            <a:xfrm>
              <a:off x="127834" y="166531"/>
              <a:ext cx="320245" cy="242852"/>
            </a:xfrm>
            <a:custGeom>
              <a:avLst/>
              <a:gdLst/>
              <a:ahLst/>
              <a:cxnLst>
                <a:cxn ang="0">
                  <a:pos x="wd2" y="hd2"/>
                </a:cxn>
                <a:cxn ang="5400000">
                  <a:pos x="wd2" y="hd2"/>
                </a:cxn>
                <a:cxn ang="10800000">
                  <a:pos x="wd2" y="hd2"/>
                </a:cxn>
                <a:cxn ang="16200000">
                  <a:pos x="wd2" y="hd2"/>
                </a:cxn>
              </a:cxnLst>
              <a:rect l="0" t="0" r="r" b="b"/>
              <a:pathLst>
                <a:path w="21600" h="21600" extrusionOk="0">
                  <a:moveTo>
                    <a:pt x="882" y="10303"/>
                  </a:moveTo>
                  <a:lnTo>
                    <a:pt x="855" y="10306"/>
                  </a:lnTo>
                  <a:lnTo>
                    <a:pt x="828" y="10315"/>
                  </a:lnTo>
                  <a:lnTo>
                    <a:pt x="805" y="10333"/>
                  </a:lnTo>
                  <a:lnTo>
                    <a:pt x="785" y="10354"/>
                  </a:lnTo>
                  <a:lnTo>
                    <a:pt x="769" y="10383"/>
                  </a:lnTo>
                  <a:lnTo>
                    <a:pt x="756" y="10413"/>
                  </a:lnTo>
                  <a:lnTo>
                    <a:pt x="747" y="10449"/>
                  </a:lnTo>
                  <a:lnTo>
                    <a:pt x="744" y="10484"/>
                  </a:lnTo>
                  <a:lnTo>
                    <a:pt x="744" y="11642"/>
                  </a:lnTo>
                  <a:lnTo>
                    <a:pt x="747" y="11678"/>
                  </a:lnTo>
                  <a:lnTo>
                    <a:pt x="756" y="11714"/>
                  </a:lnTo>
                  <a:lnTo>
                    <a:pt x="769" y="11743"/>
                  </a:lnTo>
                  <a:lnTo>
                    <a:pt x="785" y="11770"/>
                  </a:lnTo>
                  <a:lnTo>
                    <a:pt x="805" y="11794"/>
                  </a:lnTo>
                  <a:lnTo>
                    <a:pt x="828" y="11809"/>
                  </a:lnTo>
                  <a:lnTo>
                    <a:pt x="855" y="11824"/>
                  </a:lnTo>
                  <a:lnTo>
                    <a:pt x="882" y="11827"/>
                  </a:lnTo>
                  <a:lnTo>
                    <a:pt x="1759" y="11827"/>
                  </a:lnTo>
                  <a:lnTo>
                    <a:pt x="1789" y="11824"/>
                  </a:lnTo>
                  <a:lnTo>
                    <a:pt x="1813" y="11809"/>
                  </a:lnTo>
                  <a:lnTo>
                    <a:pt x="1838" y="11794"/>
                  </a:lnTo>
                  <a:lnTo>
                    <a:pt x="1858" y="11770"/>
                  </a:lnTo>
                  <a:lnTo>
                    <a:pt x="1876" y="11743"/>
                  </a:lnTo>
                  <a:lnTo>
                    <a:pt x="1888" y="11714"/>
                  </a:lnTo>
                  <a:lnTo>
                    <a:pt x="1895" y="11678"/>
                  </a:lnTo>
                  <a:lnTo>
                    <a:pt x="1897" y="11642"/>
                  </a:lnTo>
                  <a:lnTo>
                    <a:pt x="1897" y="10484"/>
                  </a:lnTo>
                  <a:lnTo>
                    <a:pt x="1895" y="10449"/>
                  </a:lnTo>
                  <a:lnTo>
                    <a:pt x="1888" y="10413"/>
                  </a:lnTo>
                  <a:lnTo>
                    <a:pt x="1876" y="10383"/>
                  </a:lnTo>
                  <a:lnTo>
                    <a:pt x="1858" y="10354"/>
                  </a:lnTo>
                  <a:lnTo>
                    <a:pt x="1838" y="10333"/>
                  </a:lnTo>
                  <a:lnTo>
                    <a:pt x="1813" y="10315"/>
                  </a:lnTo>
                  <a:lnTo>
                    <a:pt x="1789" y="10306"/>
                  </a:lnTo>
                  <a:lnTo>
                    <a:pt x="1759" y="10303"/>
                  </a:lnTo>
                  <a:lnTo>
                    <a:pt x="882" y="10303"/>
                  </a:lnTo>
                  <a:close/>
                  <a:moveTo>
                    <a:pt x="4521" y="9096"/>
                  </a:moveTo>
                  <a:lnTo>
                    <a:pt x="5980" y="9096"/>
                  </a:lnTo>
                  <a:lnTo>
                    <a:pt x="6003" y="9101"/>
                  </a:lnTo>
                  <a:lnTo>
                    <a:pt x="6028" y="9104"/>
                  </a:lnTo>
                  <a:lnTo>
                    <a:pt x="6050" y="9110"/>
                  </a:lnTo>
                  <a:lnTo>
                    <a:pt x="6073" y="9122"/>
                  </a:lnTo>
                  <a:lnTo>
                    <a:pt x="6093" y="9137"/>
                  </a:lnTo>
                  <a:lnTo>
                    <a:pt x="6111" y="9149"/>
                  </a:lnTo>
                  <a:lnTo>
                    <a:pt x="6129" y="9170"/>
                  </a:lnTo>
                  <a:lnTo>
                    <a:pt x="6147" y="9188"/>
                  </a:lnTo>
                  <a:lnTo>
                    <a:pt x="6174" y="9235"/>
                  </a:lnTo>
                  <a:lnTo>
                    <a:pt x="6186" y="9259"/>
                  </a:lnTo>
                  <a:lnTo>
                    <a:pt x="6197" y="9286"/>
                  </a:lnTo>
                  <a:lnTo>
                    <a:pt x="6204" y="9312"/>
                  </a:lnTo>
                  <a:lnTo>
                    <a:pt x="6208" y="9342"/>
                  </a:lnTo>
                  <a:lnTo>
                    <a:pt x="6215" y="9375"/>
                  </a:lnTo>
                  <a:lnTo>
                    <a:pt x="6215" y="13065"/>
                  </a:lnTo>
                  <a:lnTo>
                    <a:pt x="6208" y="13095"/>
                  </a:lnTo>
                  <a:lnTo>
                    <a:pt x="6204" y="13124"/>
                  </a:lnTo>
                  <a:lnTo>
                    <a:pt x="6197" y="13154"/>
                  </a:lnTo>
                  <a:lnTo>
                    <a:pt x="6186" y="13178"/>
                  </a:lnTo>
                  <a:lnTo>
                    <a:pt x="6174" y="13205"/>
                  </a:lnTo>
                  <a:lnTo>
                    <a:pt x="6161" y="13228"/>
                  </a:lnTo>
                  <a:lnTo>
                    <a:pt x="6147" y="13252"/>
                  </a:lnTo>
                  <a:lnTo>
                    <a:pt x="6111" y="13288"/>
                  </a:lnTo>
                  <a:lnTo>
                    <a:pt x="6093" y="13302"/>
                  </a:lnTo>
                  <a:lnTo>
                    <a:pt x="6073" y="13317"/>
                  </a:lnTo>
                  <a:lnTo>
                    <a:pt x="6050" y="13326"/>
                  </a:lnTo>
                  <a:lnTo>
                    <a:pt x="6028" y="13332"/>
                  </a:lnTo>
                  <a:lnTo>
                    <a:pt x="6003" y="13338"/>
                  </a:lnTo>
                  <a:lnTo>
                    <a:pt x="4496" y="13338"/>
                  </a:lnTo>
                  <a:lnTo>
                    <a:pt x="4476" y="13332"/>
                  </a:lnTo>
                  <a:lnTo>
                    <a:pt x="4453" y="13326"/>
                  </a:lnTo>
                  <a:lnTo>
                    <a:pt x="4431" y="13317"/>
                  </a:lnTo>
                  <a:lnTo>
                    <a:pt x="4410" y="13302"/>
                  </a:lnTo>
                  <a:lnTo>
                    <a:pt x="4390" y="13288"/>
                  </a:lnTo>
                  <a:lnTo>
                    <a:pt x="4372" y="13270"/>
                  </a:lnTo>
                  <a:lnTo>
                    <a:pt x="4356" y="13252"/>
                  </a:lnTo>
                  <a:lnTo>
                    <a:pt x="4340" y="13228"/>
                  </a:lnTo>
                  <a:lnTo>
                    <a:pt x="4327" y="13205"/>
                  </a:lnTo>
                  <a:lnTo>
                    <a:pt x="4315" y="13178"/>
                  </a:lnTo>
                  <a:lnTo>
                    <a:pt x="4306" y="13154"/>
                  </a:lnTo>
                  <a:lnTo>
                    <a:pt x="4300" y="13124"/>
                  </a:lnTo>
                  <a:lnTo>
                    <a:pt x="4291" y="13095"/>
                  </a:lnTo>
                  <a:lnTo>
                    <a:pt x="4288" y="13065"/>
                  </a:lnTo>
                  <a:lnTo>
                    <a:pt x="4286" y="13032"/>
                  </a:lnTo>
                  <a:lnTo>
                    <a:pt x="4286" y="9404"/>
                  </a:lnTo>
                  <a:lnTo>
                    <a:pt x="4288" y="9375"/>
                  </a:lnTo>
                  <a:lnTo>
                    <a:pt x="4291" y="9342"/>
                  </a:lnTo>
                  <a:lnTo>
                    <a:pt x="4300" y="9312"/>
                  </a:lnTo>
                  <a:lnTo>
                    <a:pt x="4306" y="9286"/>
                  </a:lnTo>
                  <a:lnTo>
                    <a:pt x="4315" y="9259"/>
                  </a:lnTo>
                  <a:lnTo>
                    <a:pt x="4327" y="9235"/>
                  </a:lnTo>
                  <a:lnTo>
                    <a:pt x="4340" y="9211"/>
                  </a:lnTo>
                  <a:lnTo>
                    <a:pt x="4356" y="9188"/>
                  </a:lnTo>
                  <a:lnTo>
                    <a:pt x="4372" y="9170"/>
                  </a:lnTo>
                  <a:lnTo>
                    <a:pt x="4390" y="9149"/>
                  </a:lnTo>
                  <a:lnTo>
                    <a:pt x="4410" y="9137"/>
                  </a:lnTo>
                  <a:lnTo>
                    <a:pt x="4431" y="9122"/>
                  </a:lnTo>
                  <a:lnTo>
                    <a:pt x="4453" y="9110"/>
                  </a:lnTo>
                  <a:lnTo>
                    <a:pt x="4476" y="9104"/>
                  </a:lnTo>
                  <a:lnTo>
                    <a:pt x="4496" y="9101"/>
                  </a:lnTo>
                  <a:lnTo>
                    <a:pt x="4521" y="9096"/>
                  </a:lnTo>
                  <a:close/>
                  <a:moveTo>
                    <a:pt x="7303" y="7026"/>
                  </a:moveTo>
                  <a:lnTo>
                    <a:pt x="8813" y="7026"/>
                  </a:lnTo>
                  <a:lnTo>
                    <a:pt x="8836" y="7035"/>
                  </a:lnTo>
                  <a:lnTo>
                    <a:pt x="8856" y="7041"/>
                  </a:lnTo>
                  <a:lnTo>
                    <a:pt x="8879" y="7050"/>
                  </a:lnTo>
                  <a:lnTo>
                    <a:pt x="8899" y="7062"/>
                  </a:lnTo>
                  <a:lnTo>
                    <a:pt x="8920" y="7080"/>
                  </a:lnTo>
                  <a:lnTo>
                    <a:pt x="8938" y="7095"/>
                  </a:lnTo>
                  <a:lnTo>
                    <a:pt x="8953" y="7116"/>
                  </a:lnTo>
                  <a:lnTo>
                    <a:pt x="8969" y="7139"/>
                  </a:lnTo>
                  <a:lnTo>
                    <a:pt x="8985" y="7160"/>
                  </a:lnTo>
                  <a:lnTo>
                    <a:pt x="8994" y="7187"/>
                  </a:lnTo>
                  <a:lnTo>
                    <a:pt x="9003" y="7214"/>
                  </a:lnTo>
                  <a:lnTo>
                    <a:pt x="9012" y="7243"/>
                  </a:lnTo>
                  <a:lnTo>
                    <a:pt x="9019" y="7273"/>
                  </a:lnTo>
                  <a:lnTo>
                    <a:pt x="9021" y="7303"/>
                  </a:lnTo>
                  <a:lnTo>
                    <a:pt x="9023" y="7336"/>
                  </a:lnTo>
                  <a:lnTo>
                    <a:pt x="9023" y="13032"/>
                  </a:lnTo>
                  <a:lnTo>
                    <a:pt x="9021" y="13065"/>
                  </a:lnTo>
                  <a:lnTo>
                    <a:pt x="9019" y="13094"/>
                  </a:lnTo>
                  <a:lnTo>
                    <a:pt x="9012" y="13124"/>
                  </a:lnTo>
                  <a:lnTo>
                    <a:pt x="9003" y="13154"/>
                  </a:lnTo>
                  <a:lnTo>
                    <a:pt x="8994" y="13178"/>
                  </a:lnTo>
                  <a:lnTo>
                    <a:pt x="8985" y="13204"/>
                  </a:lnTo>
                  <a:lnTo>
                    <a:pt x="8969" y="13228"/>
                  </a:lnTo>
                  <a:lnTo>
                    <a:pt x="8953" y="13252"/>
                  </a:lnTo>
                  <a:lnTo>
                    <a:pt x="8938" y="13270"/>
                  </a:lnTo>
                  <a:lnTo>
                    <a:pt x="8920" y="13288"/>
                  </a:lnTo>
                  <a:lnTo>
                    <a:pt x="8899" y="13302"/>
                  </a:lnTo>
                  <a:lnTo>
                    <a:pt x="8879" y="13317"/>
                  </a:lnTo>
                  <a:lnTo>
                    <a:pt x="8856" y="13326"/>
                  </a:lnTo>
                  <a:lnTo>
                    <a:pt x="8836" y="13332"/>
                  </a:lnTo>
                  <a:lnTo>
                    <a:pt x="8813" y="13338"/>
                  </a:lnTo>
                  <a:lnTo>
                    <a:pt x="7303" y="13338"/>
                  </a:lnTo>
                  <a:lnTo>
                    <a:pt x="7280" y="13332"/>
                  </a:lnTo>
                  <a:lnTo>
                    <a:pt x="7257" y="13326"/>
                  </a:lnTo>
                  <a:lnTo>
                    <a:pt x="7235" y="13317"/>
                  </a:lnTo>
                  <a:lnTo>
                    <a:pt x="7214" y="13302"/>
                  </a:lnTo>
                  <a:lnTo>
                    <a:pt x="7196" y="13288"/>
                  </a:lnTo>
                  <a:lnTo>
                    <a:pt x="7160" y="13252"/>
                  </a:lnTo>
                  <a:lnTo>
                    <a:pt x="7147" y="13228"/>
                  </a:lnTo>
                  <a:lnTo>
                    <a:pt x="7133" y="13204"/>
                  </a:lnTo>
                  <a:lnTo>
                    <a:pt x="7122" y="13178"/>
                  </a:lnTo>
                  <a:lnTo>
                    <a:pt x="7111" y="13154"/>
                  </a:lnTo>
                  <a:lnTo>
                    <a:pt x="7104" y="13124"/>
                  </a:lnTo>
                  <a:lnTo>
                    <a:pt x="7099" y="13094"/>
                  </a:lnTo>
                  <a:lnTo>
                    <a:pt x="7095" y="13065"/>
                  </a:lnTo>
                  <a:lnTo>
                    <a:pt x="7095" y="7303"/>
                  </a:lnTo>
                  <a:lnTo>
                    <a:pt x="7099" y="7273"/>
                  </a:lnTo>
                  <a:lnTo>
                    <a:pt x="7104" y="7243"/>
                  </a:lnTo>
                  <a:lnTo>
                    <a:pt x="7111" y="7214"/>
                  </a:lnTo>
                  <a:lnTo>
                    <a:pt x="7122" y="7187"/>
                  </a:lnTo>
                  <a:lnTo>
                    <a:pt x="7133" y="7160"/>
                  </a:lnTo>
                  <a:lnTo>
                    <a:pt x="7147" y="7139"/>
                  </a:lnTo>
                  <a:lnTo>
                    <a:pt x="7160" y="7116"/>
                  </a:lnTo>
                  <a:lnTo>
                    <a:pt x="7178" y="7095"/>
                  </a:lnTo>
                  <a:lnTo>
                    <a:pt x="7196" y="7080"/>
                  </a:lnTo>
                  <a:lnTo>
                    <a:pt x="7214" y="7062"/>
                  </a:lnTo>
                  <a:lnTo>
                    <a:pt x="7235" y="7050"/>
                  </a:lnTo>
                  <a:lnTo>
                    <a:pt x="7257" y="7041"/>
                  </a:lnTo>
                  <a:lnTo>
                    <a:pt x="7280" y="7035"/>
                  </a:lnTo>
                  <a:lnTo>
                    <a:pt x="7303" y="7026"/>
                  </a:lnTo>
                  <a:close/>
                  <a:moveTo>
                    <a:pt x="15255" y="6237"/>
                  </a:moveTo>
                  <a:lnTo>
                    <a:pt x="15354" y="6237"/>
                  </a:lnTo>
                  <a:lnTo>
                    <a:pt x="15404" y="6243"/>
                  </a:lnTo>
                  <a:lnTo>
                    <a:pt x="15454" y="6249"/>
                  </a:lnTo>
                  <a:lnTo>
                    <a:pt x="15501" y="6261"/>
                  </a:lnTo>
                  <a:lnTo>
                    <a:pt x="15548" y="6276"/>
                  </a:lnTo>
                  <a:lnTo>
                    <a:pt x="15594" y="6291"/>
                  </a:lnTo>
                  <a:lnTo>
                    <a:pt x="15641" y="6315"/>
                  </a:lnTo>
                  <a:lnTo>
                    <a:pt x="15682" y="6339"/>
                  </a:lnTo>
                  <a:lnTo>
                    <a:pt x="15727" y="6359"/>
                  </a:lnTo>
                  <a:lnTo>
                    <a:pt x="15770" y="6389"/>
                  </a:lnTo>
                  <a:lnTo>
                    <a:pt x="15808" y="6419"/>
                  </a:lnTo>
                  <a:lnTo>
                    <a:pt x="15849" y="6455"/>
                  </a:lnTo>
                  <a:lnTo>
                    <a:pt x="15885" y="6490"/>
                  </a:lnTo>
                  <a:lnTo>
                    <a:pt x="15923" y="6526"/>
                  </a:lnTo>
                  <a:lnTo>
                    <a:pt x="15957" y="6571"/>
                  </a:lnTo>
                  <a:lnTo>
                    <a:pt x="15993" y="6609"/>
                  </a:lnTo>
                  <a:lnTo>
                    <a:pt x="16025" y="6654"/>
                  </a:lnTo>
                  <a:lnTo>
                    <a:pt x="16054" y="6699"/>
                  </a:lnTo>
                  <a:lnTo>
                    <a:pt x="16083" y="6749"/>
                  </a:lnTo>
                  <a:lnTo>
                    <a:pt x="16110" y="6797"/>
                  </a:lnTo>
                  <a:lnTo>
                    <a:pt x="16135" y="6850"/>
                  </a:lnTo>
                  <a:lnTo>
                    <a:pt x="16158" y="6907"/>
                  </a:lnTo>
                  <a:lnTo>
                    <a:pt x="16180" y="6960"/>
                  </a:lnTo>
                  <a:lnTo>
                    <a:pt x="16201" y="7017"/>
                  </a:lnTo>
                  <a:lnTo>
                    <a:pt x="16219" y="7076"/>
                  </a:lnTo>
                  <a:lnTo>
                    <a:pt x="16232" y="7136"/>
                  </a:lnTo>
                  <a:lnTo>
                    <a:pt x="16246" y="7192"/>
                  </a:lnTo>
                  <a:lnTo>
                    <a:pt x="16255" y="7255"/>
                  </a:lnTo>
                  <a:lnTo>
                    <a:pt x="16264" y="7317"/>
                  </a:lnTo>
                  <a:lnTo>
                    <a:pt x="16271" y="7383"/>
                  </a:lnTo>
                  <a:lnTo>
                    <a:pt x="16275" y="7448"/>
                  </a:lnTo>
                  <a:lnTo>
                    <a:pt x="16275" y="12060"/>
                  </a:lnTo>
                  <a:lnTo>
                    <a:pt x="20492" y="12694"/>
                  </a:lnTo>
                  <a:lnTo>
                    <a:pt x="20537" y="12697"/>
                  </a:lnTo>
                  <a:lnTo>
                    <a:pt x="20591" y="12700"/>
                  </a:lnTo>
                  <a:lnTo>
                    <a:pt x="20646" y="12706"/>
                  </a:lnTo>
                  <a:lnTo>
                    <a:pt x="20700" y="12712"/>
                  </a:lnTo>
                  <a:lnTo>
                    <a:pt x="20752" y="12727"/>
                  </a:lnTo>
                  <a:lnTo>
                    <a:pt x="20801" y="12742"/>
                  </a:lnTo>
                  <a:lnTo>
                    <a:pt x="20853" y="12763"/>
                  </a:lnTo>
                  <a:lnTo>
                    <a:pt x="20903" y="12781"/>
                  </a:lnTo>
                  <a:lnTo>
                    <a:pt x="20950" y="12807"/>
                  </a:lnTo>
                  <a:lnTo>
                    <a:pt x="21045" y="12867"/>
                  </a:lnTo>
                  <a:lnTo>
                    <a:pt x="21090" y="12900"/>
                  </a:lnTo>
                  <a:lnTo>
                    <a:pt x="21131" y="12938"/>
                  </a:lnTo>
                  <a:lnTo>
                    <a:pt x="21174" y="12977"/>
                  </a:lnTo>
                  <a:lnTo>
                    <a:pt x="21214" y="13016"/>
                  </a:lnTo>
                  <a:lnTo>
                    <a:pt x="21250" y="13063"/>
                  </a:lnTo>
                  <a:lnTo>
                    <a:pt x="21289" y="13108"/>
                  </a:lnTo>
                  <a:lnTo>
                    <a:pt x="21325" y="13158"/>
                  </a:lnTo>
                  <a:lnTo>
                    <a:pt x="21356" y="13206"/>
                  </a:lnTo>
                  <a:lnTo>
                    <a:pt x="21390" y="13263"/>
                  </a:lnTo>
                  <a:lnTo>
                    <a:pt x="21419" y="13313"/>
                  </a:lnTo>
                  <a:lnTo>
                    <a:pt x="21447" y="13373"/>
                  </a:lnTo>
                  <a:lnTo>
                    <a:pt x="21496" y="13492"/>
                  </a:lnTo>
                  <a:lnTo>
                    <a:pt x="21517" y="13551"/>
                  </a:lnTo>
                  <a:lnTo>
                    <a:pt x="21535" y="13617"/>
                  </a:lnTo>
                  <a:lnTo>
                    <a:pt x="21553" y="13682"/>
                  </a:lnTo>
                  <a:lnTo>
                    <a:pt x="21568" y="13748"/>
                  </a:lnTo>
                  <a:lnTo>
                    <a:pt x="21577" y="13816"/>
                  </a:lnTo>
                  <a:lnTo>
                    <a:pt x="21589" y="13884"/>
                  </a:lnTo>
                  <a:lnTo>
                    <a:pt x="21595" y="13956"/>
                  </a:lnTo>
                  <a:lnTo>
                    <a:pt x="21600" y="14027"/>
                  </a:lnTo>
                  <a:lnTo>
                    <a:pt x="21600" y="20270"/>
                  </a:lnTo>
                  <a:lnTo>
                    <a:pt x="21595" y="20344"/>
                  </a:lnTo>
                  <a:lnTo>
                    <a:pt x="21589" y="20416"/>
                  </a:lnTo>
                  <a:lnTo>
                    <a:pt x="21577" y="20484"/>
                  </a:lnTo>
                  <a:lnTo>
                    <a:pt x="21568" y="20550"/>
                  </a:lnTo>
                  <a:lnTo>
                    <a:pt x="21553" y="20618"/>
                  </a:lnTo>
                  <a:lnTo>
                    <a:pt x="21535" y="20684"/>
                  </a:lnTo>
                  <a:lnTo>
                    <a:pt x="21517" y="20746"/>
                  </a:lnTo>
                  <a:lnTo>
                    <a:pt x="21496" y="20809"/>
                  </a:lnTo>
                  <a:lnTo>
                    <a:pt x="21471" y="20868"/>
                  </a:lnTo>
                  <a:lnTo>
                    <a:pt x="21447" y="20925"/>
                  </a:lnTo>
                  <a:lnTo>
                    <a:pt x="21419" y="20984"/>
                  </a:lnTo>
                  <a:lnTo>
                    <a:pt x="21390" y="21041"/>
                  </a:lnTo>
                  <a:lnTo>
                    <a:pt x="21356" y="21091"/>
                  </a:lnTo>
                  <a:lnTo>
                    <a:pt x="21325" y="21142"/>
                  </a:lnTo>
                  <a:lnTo>
                    <a:pt x="21289" y="21189"/>
                  </a:lnTo>
                  <a:lnTo>
                    <a:pt x="21250" y="21234"/>
                  </a:lnTo>
                  <a:lnTo>
                    <a:pt x="21214" y="21282"/>
                  </a:lnTo>
                  <a:lnTo>
                    <a:pt x="21174" y="21323"/>
                  </a:lnTo>
                  <a:lnTo>
                    <a:pt x="21131" y="21362"/>
                  </a:lnTo>
                  <a:lnTo>
                    <a:pt x="21090" y="21398"/>
                  </a:lnTo>
                  <a:lnTo>
                    <a:pt x="21045" y="21430"/>
                  </a:lnTo>
                  <a:lnTo>
                    <a:pt x="20998" y="21463"/>
                  </a:lnTo>
                  <a:lnTo>
                    <a:pt x="20950" y="21490"/>
                  </a:lnTo>
                  <a:lnTo>
                    <a:pt x="20903" y="21517"/>
                  </a:lnTo>
                  <a:lnTo>
                    <a:pt x="20853" y="21540"/>
                  </a:lnTo>
                  <a:lnTo>
                    <a:pt x="20801" y="21555"/>
                  </a:lnTo>
                  <a:lnTo>
                    <a:pt x="20752" y="21573"/>
                  </a:lnTo>
                  <a:lnTo>
                    <a:pt x="20700" y="21585"/>
                  </a:lnTo>
                  <a:lnTo>
                    <a:pt x="20646" y="21594"/>
                  </a:lnTo>
                  <a:lnTo>
                    <a:pt x="20537" y="21600"/>
                  </a:lnTo>
                  <a:lnTo>
                    <a:pt x="15472" y="21600"/>
                  </a:lnTo>
                  <a:lnTo>
                    <a:pt x="15442" y="21597"/>
                  </a:lnTo>
                  <a:lnTo>
                    <a:pt x="15321" y="21597"/>
                  </a:lnTo>
                  <a:lnTo>
                    <a:pt x="15275" y="21591"/>
                  </a:lnTo>
                  <a:lnTo>
                    <a:pt x="15230" y="21582"/>
                  </a:lnTo>
                  <a:lnTo>
                    <a:pt x="15187" y="21573"/>
                  </a:lnTo>
                  <a:lnTo>
                    <a:pt x="15142" y="21555"/>
                  </a:lnTo>
                  <a:lnTo>
                    <a:pt x="15099" y="21540"/>
                  </a:lnTo>
                  <a:lnTo>
                    <a:pt x="15059" y="21520"/>
                  </a:lnTo>
                  <a:lnTo>
                    <a:pt x="15016" y="21493"/>
                  </a:lnTo>
                  <a:lnTo>
                    <a:pt x="14973" y="21469"/>
                  </a:lnTo>
                  <a:lnTo>
                    <a:pt x="14935" y="21442"/>
                  </a:lnTo>
                  <a:lnTo>
                    <a:pt x="14896" y="21410"/>
                  </a:lnTo>
                  <a:lnTo>
                    <a:pt x="14860" y="21377"/>
                  </a:lnTo>
                  <a:lnTo>
                    <a:pt x="14822" y="21335"/>
                  </a:lnTo>
                  <a:lnTo>
                    <a:pt x="14788" y="21296"/>
                  </a:lnTo>
                  <a:lnTo>
                    <a:pt x="14756" y="21258"/>
                  </a:lnTo>
                  <a:lnTo>
                    <a:pt x="11088" y="16423"/>
                  </a:lnTo>
                  <a:lnTo>
                    <a:pt x="11056" y="16378"/>
                  </a:lnTo>
                  <a:lnTo>
                    <a:pt x="11029" y="16333"/>
                  </a:lnTo>
                  <a:lnTo>
                    <a:pt x="11000" y="16289"/>
                  </a:lnTo>
                  <a:lnTo>
                    <a:pt x="10975" y="16238"/>
                  </a:lnTo>
                  <a:lnTo>
                    <a:pt x="10952" y="16190"/>
                  </a:lnTo>
                  <a:lnTo>
                    <a:pt x="10930" y="16137"/>
                  </a:lnTo>
                  <a:lnTo>
                    <a:pt x="10909" y="16086"/>
                  </a:lnTo>
                  <a:lnTo>
                    <a:pt x="10891" y="16033"/>
                  </a:lnTo>
                  <a:lnTo>
                    <a:pt x="10878" y="15979"/>
                  </a:lnTo>
                  <a:lnTo>
                    <a:pt x="10864" y="15926"/>
                  </a:lnTo>
                  <a:lnTo>
                    <a:pt x="10853" y="15872"/>
                  </a:lnTo>
                  <a:lnTo>
                    <a:pt x="10844" y="15819"/>
                  </a:lnTo>
                  <a:lnTo>
                    <a:pt x="10837" y="15762"/>
                  </a:lnTo>
                  <a:lnTo>
                    <a:pt x="10833" y="15703"/>
                  </a:lnTo>
                  <a:lnTo>
                    <a:pt x="10828" y="15646"/>
                  </a:lnTo>
                  <a:lnTo>
                    <a:pt x="10828" y="15536"/>
                  </a:lnTo>
                  <a:lnTo>
                    <a:pt x="10833" y="15476"/>
                  </a:lnTo>
                  <a:lnTo>
                    <a:pt x="10837" y="15423"/>
                  </a:lnTo>
                  <a:lnTo>
                    <a:pt x="10844" y="15366"/>
                  </a:lnTo>
                  <a:lnTo>
                    <a:pt x="10853" y="15310"/>
                  </a:lnTo>
                  <a:lnTo>
                    <a:pt x="10864" y="15256"/>
                  </a:lnTo>
                  <a:lnTo>
                    <a:pt x="10878" y="15203"/>
                  </a:lnTo>
                  <a:lnTo>
                    <a:pt x="10891" y="15149"/>
                  </a:lnTo>
                  <a:lnTo>
                    <a:pt x="10909" y="15095"/>
                  </a:lnTo>
                  <a:lnTo>
                    <a:pt x="10930" y="15045"/>
                  </a:lnTo>
                  <a:lnTo>
                    <a:pt x="10952" y="14994"/>
                  </a:lnTo>
                  <a:lnTo>
                    <a:pt x="10975" y="14944"/>
                  </a:lnTo>
                  <a:lnTo>
                    <a:pt x="11000" y="14896"/>
                  </a:lnTo>
                  <a:lnTo>
                    <a:pt x="11029" y="14849"/>
                  </a:lnTo>
                  <a:lnTo>
                    <a:pt x="11056" y="14804"/>
                  </a:lnTo>
                  <a:lnTo>
                    <a:pt x="11119" y="14721"/>
                  </a:lnTo>
                  <a:lnTo>
                    <a:pt x="11155" y="14682"/>
                  </a:lnTo>
                  <a:lnTo>
                    <a:pt x="11189" y="14646"/>
                  </a:lnTo>
                  <a:lnTo>
                    <a:pt x="11223" y="14613"/>
                  </a:lnTo>
                  <a:lnTo>
                    <a:pt x="11261" y="14581"/>
                  </a:lnTo>
                  <a:lnTo>
                    <a:pt x="11298" y="14554"/>
                  </a:lnTo>
                  <a:lnTo>
                    <a:pt x="11338" y="14530"/>
                  </a:lnTo>
                  <a:lnTo>
                    <a:pt x="11379" y="14503"/>
                  </a:lnTo>
                  <a:lnTo>
                    <a:pt x="11417" y="14483"/>
                  </a:lnTo>
                  <a:lnTo>
                    <a:pt x="11460" y="14468"/>
                  </a:lnTo>
                  <a:lnTo>
                    <a:pt x="11501" y="14450"/>
                  </a:lnTo>
                  <a:lnTo>
                    <a:pt x="11543" y="14438"/>
                  </a:lnTo>
                  <a:lnTo>
                    <a:pt x="11586" y="14429"/>
                  </a:lnTo>
                  <a:lnTo>
                    <a:pt x="11631" y="14423"/>
                  </a:lnTo>
                  <a:lnTo>
                    <a:pt x="11672" y="14417"/>
                  </a:lnTo>
                  <a:lnTo>
                    <a:pt x="11717" y="14414"/>
                  </a:lnTo>
                  <a:lnTo>
                    <a:pt x="11762" y="14417"/>
                  </a:lnTo>
                  <a:lnTo>
                    <a:pt x="11807" y="14423"/>
                  </a:lnTo>
                  <a:lnTo>
                    <a:pt x="11850" y="14429"/>
                  </a:lnTo>
                  <a:lnTo>
                    <a:pt x="11893" y="14438"/>
                  </a:lnTo>
                  <a:lnTo>
                    <a:pt x="11936" y="14450"/>
                  </a:lnTo>
                  <a:lnTo>
                    <a:pt x="11977" y="14468"/>
                  </a:lnTo>
                  <a:lnTo>
                    <a:pt x="12020" y="14483"/>
                  </a:lnTo>
                  <a:lnTo>
                    <a:pt x="12060" y="14503"/>
                  </a:lnTo>
                  <a:lnTo>
                    <a:pt x="12099" y="14530"/>
                  </a:lnTo>
                  <a:lnTo>
                    <a:pt x="12139" y="14554"/>
                  </a:lnTo>
                  <a:lnTo>
                    <a:pt x="12175" y="14581"/>
                  </a:lnTo>
                  <a:lnTo>
                    <a:pt x="12214" y="14613"/>
                  </a:lnTo>
                  <a:lnTo>
                    <a:pt x="12247" y="14646"/>
                  </a:lnTo>
                  <a:lnTo>
                    <a:pt x="12281" y="14682"/>
                  </a:lnTo>
                  <a:lnTo>
                    <a:pt x="12317" y="14721"/>
                  </a:lnTo>
                  <a:lnTo>
                    <a:pt x="12349" y="14762"/>
                  </a:lnTo>
                  <a:lnTo>
                    <a:pt x="14337" y="17384"/>
                  </a:lnTo>
                  <a:lnTo>
                    <a:pt x="14337" y="7514"/>
                  </a:lnTo>
                  <a:lnTo>
                    <a:pt x="14339" y="7448"/>
                  </a:lnTo>
                  <a:lnTo>
                    <a:pt x="14341" y="7383"/>
                  </a:lnTo>
                  <a:lnTo>
                    <a:pt x="14348" y="7317"/>
                  </a:lnTo>
                  <a:lnTo>
                    <a:pt x="14366" y="7192"/>
                  </a:lnTo>
                  <a:lnTo>
                    <a:pt x="14382" y="7136"/>
                  </a:lnTo>
                  <a:lnTo>
                    <a:pt x="14395" y="7076"/>
                  </a:lnTo>
                  <a:lnTo>
                    <a:pt x="14414" y="7017"/>
                  </a:lnTo>
                  <a:lnTo>
                    <a:pt x="14434" y="6960"/>
                  </a:lnTo>
                  <a:lnTo>
                    <a:pt x="14454" y="6907"/>
                  </a:lnTo>
                  <a:lnTo>
                    <a:pt x="14479" y="6850"/>
                  </a:lnTo>
                  <a:lnTo>
                    <a:pt x="14502" y="6797"/>
                  </a:lnTo>
                  <a:lnTo>
                    <a:pt x="14531" y="6749"/>
                  </a:lnTo>
                  <a:lnTo>
                    <a:pt x="14558" y="6699"/>
                  </a:lnTo>
                  <a:lnTo>
                    <a:pt x="14590" y="6654"/>
                  </a:lnTo>
                  <a:lnTo>
                    <a:pt x="14621" y="6609"/>
                  </a:lnTo>
                  <a:lnTo>
                    <a:pt x="14653" y="6571"/>
                  </a:lnTo>
                  <a:lnTo>
                    <a:pt x="14691" y="6526"/>
                  </a:lnTo>
                  <a:lnTo>
                    <a:pt x="14725" y="6490"/>
                  </a:lnTo>
                  <a:lnTo>
                    <a:pt x="14766" y="6455"/>
                  </a:lnTo>
                  <a:lnTo>
                    <a:pt x="14804" y="6419"/>
                  </a:lnTo>
                  <a:lnTo>
                    <a:pt x="14844" y="6389"/>
                  </a:lnTo>
                  <a:lnTo>
                    <a:pt x="14887" y="6359"/>
                  </a:lnTo>
                  <a:lnTo>
                    <a:pt x="14928" y="6339"/>
                  </a:lnTo>
                  <a:lnTo>
                    <a:pt x="14973" y="6315"/>
                  </a:lnTo>
                  <a:lnTo>
                    <a:pt x="15018" y="6291"/>
                  </a:lnTo>
                  <a:lnTo>
                    <a:pt x="15066" y="6276"/>
                  </a:lnTo>
                  <a:lnTo>
                    <a:pt x="15113" y="6261"/>
                  </a:lnTo>
                  <a:lnTo>
                    <a:pt x="15160" y="6249"/>
                  </a:lnTo>
                  <a:lnTo>
                    <a:pt x="15206" y="6243"/>
                  </a:lnTo>
                  <a:lnTo>
                    <a:pt x="15255" y="6237"/>
                  </a:lnTo>
                  <a:close/>
                  <a:moveTo>
                    <a:pt x="10137" y="4540"/>
                  </a:moveTo>
                  <a:lnTo>
                    <a:pt x="11590" y="4540"/>
                  </a:lnTo>
                  <a:lnTo>
                    <a:pt x="11614" y="4543"/>
                  </a:lnTo>
                  <a:lnTo>
                    <a:pt x="11637" y="4546"/>
                  </a:lnTo>
                  <a:lnTo>
                    <a:pt x="11659" y="4555"/>
                  </a:lnTo>
                  <a:lnTo>
                    <a:pt x="11682" y="4564"/>
                  </a:lnTo>
                  <a:lnTo>
                    <a:pt x="11700" y="4579"/>
                  </a:lnTo>
                  <a:lnTo>
                    <a:pt x="11720" y="4594"/>
                  </a:lnTo>
                  <a:lnTo>
                    <a:pt x="11738" y="4612"/>
                  </a:lnTo>
                  <a:lnTo>
                    <a:pt x="11756" y="4630"/>
                  </a:lnTo>
                  <a:lnTo>
                    <a:pt x="11769" y="4653"/>
                  </a:lnTo>
                  <a:lnTo>
                    <a:pt x="11783" y="4677"/>
                  </a:lnTo>
                  <a:lnTo>
                    <a:pt x="11794" y="4701"/>
                  </a:lnTo>
                  <a:lnTo>
                    <a:pt x="11805" y="4728"/>
                  </a:lnTo>
                  <a:lnTo>
                    <a:pt x="11812" y="4757"/>
                  </a:lnTo>
                  <a:lnTo>
                    <a:pt x="11821" y="4817"/>
                  </a:lnTo>
                  <a:lnTo>
                    <a:pt x="11821" y="13065"/>
                  </a:lnTo>
                  <a:lnTo>
                    <a:pt x="11816" y="13094"/>
                  </a:lnTo>
                  <a:lnTo>
                    <a:pt x="11812" y="13124"/>
                  </a:lnTo>
                  <a:lnTo>
                    <a:pt x="11805" y="13154"/>
                  </a:lnTo>
                  <a:lnTo>
                    <a:pt x="11794" y="13178"/>
                  </a:lnTo>
                  <a:lnTo>
                    <a:pt x="11783" y="13204"/>
                  </a:lnTo>
                  <a:lnTo>
                    <a:pt x="11769" y="13228"/>
                  </a:lnTo>
                  <a:lnTo>
                    <a:pt x="11756" y="13252"/>
                  </a:lnTo>
                  <a:lnTo>
                    <a:pt x="11738" y="13270"/>
                  </a:lnTo>
                  <a:lnTo>
                    <a:pt x="11720" y="13288"/>
                  </a:lnTo>
                  <a:lnTo>
                    <a:pt x="11700" y="13302"/>
                  </a:lnTo>
                  <a:lnTo>
                    <a:pt x="11682" y="13317"/>
                  </a:lnTo>
                  <a:lnTo>
                    <a:pt x="11659" y="13326"/>
                  </a:lnTo>
                  <a:lnTo>
                    <a:pt x="11614" y="13338"/>
                  </a:lnTo>
                  <a:lnTo>
                    <a:pt x="10112" y="13338"/>
                  </a:lnTo>
                  <a:lnTo>
                    <a:pt x="10067" y="13326"/>
                  </a:lnTo>
                  <a:lnTo>
                    <a:pt x="10045" y="13317"/>
                  </a:lnTo>
                  <a:lnTo>
                    <a:pt x="10027" y="13302"/>
                  </a:lnTo>
                  <a:lnTo>
                    <a:pt x="10007" y="13288"/>
                  </a:lnTo>
                  <a:lnTo>
                    <a:pt x="9989" y="13270"/>
                  </a:lnTo>
                  <a:lnTo>
                    <a:pt x="9973" y="13252"/>
                  </a:lnTo>
                  <a:lnTo>
                    <a:pt x="9957" y="13228"/>
                  </a:lnTo>
                  <a:lnTo>
                    <a:pt x="9944" y="13204"/>
                  </a:lnTo>
                  <a:lnTo>
                    <a:pt x="9932" y="13178"/>
                  </a:lnTo>
                  <a:lnTo>
                    <a:pt x="9923" y="13154"/>
                  </a:lnTo>
                  <a:lnTo>
                    <a:pt x="9915" y="13124"/>
                  </a:lnTo>
                  <a:lnTo>
                    <a:pt x="9908" y="13094"/>
                  </a:lnTo>
                  <a:lnTo>
                    <a:pt x="9906" y="13065"/>
                  </a:lnTo>
                  <a:lnTo>
                    <a:pt x="9903" y="13032"/>
                  </a:lnTo>
                  <a:lnTo>
                    <a:pt x="9903" y="4850"/>
                  </a:lnTo>
                  <a:lnTo>
                    <a:pt x="9906" y="4817"/>
                  </a:lnTo>
                  <a:lnTo>
                    <a:pt x="9908" y="4787"/>
                  </a:lnTo>
                  <a:lnTo>
                    <a:pt x="9915" y="4757"/>
                  </a:lnTo>
                  <a:lnTo>
                    <a:pt x="9923" y="4728"/>
                  </a:lnTo>
                  <a:lnTo>
                    <a:pt x="9932" y="4701"/>
                  </a:lnTo>
                  <a:lnTo>
                    <a:pt x="9944" y="4677"/>
                  </a:lnTo>
                  <a:lnTo>
                    <a:pt x="9957" y="4653"/>
                  </a:lnTo>
                  <a:lnTo>
                    <a:pt x="9973" y="4630"/>
                  </a:lnTo>
                  <a:lnTo>
                    <a:pt x="9989" y="4612"/>
                  </a:lnTo>
                  <a:lnTo>
                    <a:pt x="10007" y="4594"/>
                  </a:lnTo>
                  <a:lnTo>
                    <a:pt x="10027" y="4579"/>
                  </a:lnTo>
                  <a:lnTo>
                    <a:pt x="10045" y="4564"/>
                  </a:lnTo>
                  <a:lnTo>
                    <a:pt x="10067" y="4555"/>
                  </a:lnTo>
                  <a:lnTo>
                    <a:pt x="10090" y="4546"/>
                  </a:lnTo>
                  <a:lnTo>
                    <a:pt x="10112" y="4543"/>
                  </a:lnTo>
                  <a:lnTo>
                    <a:pt x="10137" y="4540"/>
                  </a:lnTo>
                  <a:close/>
                  <a:moveTo>
                    <a:pt x="1306" y="0"/>
                  </a:moveTo>
                  <a:lnTo>
                    <a:pt x="20159" y="0"/>
                  </a:lnTo>
                  <a:lnTo>
                    <a:pt x="20229" y="9"/>
                  </a:lnTo>
                  <a:lnTo>
                    <a:pt x="20296" y="24"/>
                  </a:lnTo>
                  <a:lnTo>
                    <a:pt x="20364" y="42"/>
                  </a:lnTo>
                  <a:lnTo>
                    <a:pt x="20432" y="65"/>
                  </a:lnTo>
                  <a:lnTo>
                    <a:pt x="20495" y="95"/>
                  </a:lnTo>
                  <a:lnTo>
                    <a:pt x="20560" y="131"/>
                  </a:lnTo>
                  <a:lnTo>
                    <a:pt x="20621" y="167"/>
                  </a:lnTo>
                  <a:lnTo>
                    <a:pt x="20684" y="214"/>
                  </a:lnTo>
                  <a:lnTo>
                    <a:pt x="20743" y="259"/>
                  </a:lnTo>
                  <a:lnTo>
                    <a:pt x="20799" y="312"/>
                  </a:lnTo>
                  <a:lnTo>
                    <a:pt x="20858" y="366"/>
                  </a:lnTo>
                  <a:lnTo>
                    <a:pt x="20910" y="426"/>
                  </a:lnTo>
                  <a:lnTo>
                    <a:pt x="20962" y="491"/>
                  </a:lnTo>
                  <a:lnTo>
                    <a:pt x="21014" y="559"/>
                  </a:lnTo>
                  <a:lnTo>
                    <a:pt x="21061" y="631"/>
                  </a:lnTo>
                  <a:lnTo>
                    <a:pt x="21106" y="702"/>
                  </a:lnTo>
                  <a:lnTo>
                    <a:pt x="21149" y="783"/>
                  </a:lnTo>
                  <a:lnTo>
                    <a:pt x="21189" y="863"/>
                  </a:lnTo>
                  <a:lnTo>
                    <a:pt x="21228" y="949"/>
                  </a:lnTo>
                  <a:lnTo>
                    <a:pt x="21264" y="1036"/>
                  </a:lnTo>
                  <a:lnTo>
                    <a:pt x="21298" y="1125"/>
                  </a:lnTo>
                  <a:lnTo>
                    <a:pt x="21327" y="1220"/>
                  </a:lnTo>
                  <a:lnTo>
                    <a:pt x="21354" y="1315"/>
                  </a:lnTo>
                  <a:lnTo>
                    <a:pt x="21379" y="1414"/>
                  </a:lnTo>
                  <a:lnTo>
                    <a:pt x="21401" y="1515"/>
                  </a:lnTo>
                  <a:lnTo>
                    <a:pt x="21420" y="1616"/>
                  </a:lnTo>
                  <a:lnTo>
                    <a:pt x="21435" y="1720"/>
                  </a:lnTo>
                  <a:lnTo>
                    <a:pt x="21447" y="1824"/>
                  </a:lnTo>
                  <a:lnTo>
                    <a:pt x="21456" y="1931"/>
                  </a:lnTo>
                  <a:lnTo>
                    <a:pt x="21462" y="2045"/>
                  </a:lnTo>
                  <a:lnTo>
                    <a:pt x="21465" y="2155"/>
                  </a:lnTo>
                  <a:lnTo>
                    <a:pt x="21465" y="11972"/>
                  </a:lnTo>
                  <a:lnTo>
                    <a:pt x="21413" y="11934"/>
                  </a:lnTo>
                  <a:lnTo>
                    <a:pt x="21361" y="11898"/>
                  </a:lnTo>
                  <a:lnTo>
                    <a:pt x="21309" y="11865"/>
                  </a:lnTo>
                  <a:lnTo>
                    <a:pt x="21257" y="11836"/>
                  </a:lnTo>
                  <a:lnTo>
                    <a:pt x="21201" y="11806"/>
                  </a:lnTo>
                  <a:lnTo>
                    <a:pt x="21147" y="11779"/>
                  </a:lnTo>
                  <a:lnTo>
                    <a:pt x="21090" y="11752"/>
                  </a:lnTo>
                  <a:lnTo>
                    <a:pt x="21034" y="11731"/>
                  </a:lnTo>
                  <a:lnTo>
                    <a:pt x="20975" y="11711"/>
                  </a:lnTo>
                  <a:lnTo>
                    <a:pt x="20919" y="11696"/>
                  </a:lnTo>
                  <a:lnTo>
                    <a:pt x="20860" y="11678"/>
                  </a:lnTo>
                  <a:lnTo>
                    <a:pt x="20799" y="11666"/>
                  </a:lnTo>
                  <a:lnTo>
                    <a:pt x="20741" y="11654"/>
                  </a:lnTo>
                  <a:lnTo>
                    <a:pt x="20682" y="11648"/>
                  </a:lnTo>
                  <a:lnTo>
                    <a:pt x="20619" y="11642"/>
                  </a:lnTo>
                  <a:lnTo>
                    <a:pt x="20558" y="11642"/>
                  </a:lnTo>
                  <a:lnTo>
                    <a:pt x="18801" y="11377"/>
                  </a:lnTo>
                  <a:lnTo>
                    <a:pt x="18801" y="2943"/>
                  </a:lnTo>
                  <a:lnTo>
                    <a:pt x="2664" y="2943"/>
                  </a:lnTo>
                  <a:lnTo>
                    <a:pt x="2664" y="18374"/>
                  </a:lnTo>
                  <a:lnTo>
                    <a:pt x="11439" y="18374"/>
                  </a:lnTo>
                  <a:lnTo>
                    <a:pt x="13668" y="21317"/>
                  </a:lnTo>
                  <a:lnTo>
                    <a:pt x="1306" y="21317"/>
                  </a:lnTo>
                  <a:lnTo>
                    <a:pt x="1236" y="21308"/>
                  </a:lnTo>
                  <a:lnTo>
                    <a:pt x="1166" y="21293"/>
                  </a:lnTo>
                  <a:lnTo>
                    <a:pt x="1101" y="21275"/>
                  </a:lnTo>
                  <a:lnTo>
                    <a:pt x="1033" y="21252"/>
                  </a:lnTo>
                  <a:lnTo>
                    <a:pt x="970" y="21222"/>
                  </a:lnTo>
                  <a:lnTo>
                    <a:pt x="904" y="21186"/>
                  </a:lnTo>
                  <a:lnTo>
                    <a:pt x="844" y="21151"/>
                  </a:lnTo>
                  <a:lnTo>
                    <a:pt x="780" y="21103"/>
                  </a:lnTo>
                  <a:lnTo>
                    <a:pt x="722" y="21058"/>
                  </a:lnTo>
                  <a:lnTo>
                    <a:pt x="663" y="21008"/>
                  </a:lnTo>
                  <a:lnTo>
                    <a:pt x="607" y="20951"/>
                  </a:lnTo>
                  <a:lnTo>
                    <a:pt x="553" y="20892"/>
                  </a:lnTo>
                  <a:lnTo>
                    <a:pt x="501" y="20826"/>
                  </a:lnTo>
                  <a:lnTo>
                    <a:pt x="451" y="20758"/>
                  </a:lnTo>
                  <a:lnTo>
                    <a:pt x="404" y="20686"/>
                  </a:lnTo>
                  <a:lnTo>
                    <a:pt x="359" y="20615"/>
                  </a:lnTo>
                  <a:lnTo>
                    <a:pt x="316" y="20534"/>
                  </a:lnTo>
                  <a:lnTo>
                    <a:pt x="275" y="20454"/>
                  </a:lnTo>
                  <a:lnTo>
                    <a:pt x="235" y="20368"/>
                  </a:lnTo>
                  <a:lnTo>
                    <a:pt x="201" y="20282"/>
                  </a:lnTo>
                  <a:lnTo>
                    <a:pt x="167" y="20192"/>
                  </a:lnTo>
                  <a:lnTo>
                    <a:pt x="138" y="20097"/>
                  </a:lnTo>
                  <a:lnTo>
                    <a:pt x="108" y="20002"/>
                  </a:lnTo>
                  <a:lnTo>
                    <a:pt x="83" y="19904"/>
                  </a:lnTo>
                  <a:lnTo>
                    <a:pt x="63" y="19805"/>
                  </a:lnTo>
                  <a:lnTo>
                    <a:pt x="45" y="19701"/>
                  </a:lnTo>
                  <a:lnTo>
                    <a:pt x="27" y="19597"/>
                  </a:lnTo>
                  <a:lnTo>
                    <a:pt x="18" y="19493"/>
                  </a:lnTo>
                  <a:lnTo>
                    <a:pt x="7" y="19386"/>
                  </a:lnTo>
                  <a:lnTo>
                    <a:pt x="2" y="19273"/>
                  </a:lnTo>
                  <a:lnTo>
                    <a:pt x="0" y="19166"/>
                  </a:lnTo>
                  <a:lnTo>
                    <a:pt x="0" y="2155"/>
                  </a:lnTo>
                  <a:lnTo>
                    <a:pt x="2" y="2045"/>
                  </a:lnTo>
                  <a:lnTo>
                    <a:pt x="7" y="1931"/>
                  </a:lnTo>
                  <a:lnTo>
                    <a:pt x="18" y="1824"/>
                  </a:lnTo>
                  <a:lnTo>
                    <a:pt x="27" y="1720"/>
                  </a:lnTo>
                  <a:lnTo>
                    <a:pt x="45" y="1616"/>
                  </a:lnTo>
                  <a:lnTo>
                    <a:pt x="63" y="1515"/>
                  </a:lnTo>
                  <a:lnTo>
                    <a:pt x="83" y="1414"/>
                  </a:lnTo>
                  <a:lnTo>
                    <a:pt x="108" y="1315"/>
                  </a:lnTo>
                  <a:lnTo>
                    <a:pt x="138" y="1220"/>
                  </a:lnTo>
                  <a:lnTo>
                    <a:pt x="167" y="1125"/>
                  </a:lnTo>
                  <a:lnTo>
                    <a:pt x="201" y="1036"/>
                  </a:lnTo>
                  <a:lnTo>
                    <a:pt x="235" y="949"/>
                  </a:lnTo>
                  <a:lnTo>
                    <a:pt x="275" y="863"/>
                  </a:lnTo>
                  <a:lnTo>
                    <a:pt x="316" y="783"/>
                  </a:lnTo>
                  <a:lnTo>
                    <a:pt x="359" y="702"/>
                  </a:lnTo>
                  <a:lnTo>
                    <a:pt x="404" y="631"/>
                  </a:lnTo>
                  <a:lnTo>
                    <a:pt x="451" y="559"/>
                  </a:lnTo>
                  <a:lnTo>
                    <a:pt x="501" y="491"/>
                  </a:lnTo>
                  <a:lnTo>
                    <a:pt x="553" y="426"/>
                  </a:lnTo>
                  <a:lnTo>
                    <a:pt x="607" y="366"/>
                  </a:lnTo>
                  <a:lnTo>
                    <a:pt x="663" y="312"/>
                  </a:lnTo>
                  <a:lnTo>
                    <a:pt x="722" y="259"/>
                  </a:lnTo>
                  <a:lnTo>
                    <a:pt x="780" y="214"/>
                  </a:lnTo>
                  <a:lnTo>
                    <a:pt x="844" y="167"/>
                  </a:lnTo>
                  <a:lnTo>
                    <a:pt x="904" y="131"/>
                  </a:lnTo>
                  <a:lnTo>
                    <a:pt x="970" y="95"/>
                  </a:lnTo>
                  <a:lnTo>
                    <a:pt x="1033" y="65"/>
                  </a:lnTo>
                  <a:lnTo>
                    <a:pt x="1101" y="42"/>
                  </a:lnTo>
                  <a:lnTo>
                    <a:pt x="1166" y="24"/>
                  </a:lnTo>
                  <a:lnTo>
                    <a:pt x="1236" y="9"/>
                  </a:lnTo>
                  <a:lnTo>
                    <a:pt x="1306"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a:p>
          </p:txBody>
        </p:sp>
      </p:grpSp>
      <p:grpSp>
        <p:nvGrpSpPr>
          <p:cNvPr id="164" name="组合 12"/>
          <p:cNvGrpSpPr/>
          <p:nvPr/>
        </p:nvGrpSpPr>
        <p:grpSpPr>
          <a:xfrm>
            <a:off x="5822720" y="3858357"/>
            <a:ext cx="575915" cy="575915"/>
            <a:chOff x="0" y="0"/>
            <a:chExt cx="575914" cy="575914"/>
          </a:xfrm>
        </p:grpSpPr>
        <p:sp>
          <p:nvSpPr>
            <p:cNvPr id="162" name="椭圆 13"/>
            <p:cNvSpPr/>
            <p:nvPr/>
          </p:nvSpPr>
          <p:spPr>
            <a:xfrm>
              <a:off x="-1" y="-1"/>
              <a:ext cx="575916" cy="575916"/>
            </a:xfrm>
            <a:prstGeom prst="ellipse">
              <a:avLst/>
            </a:prstGeom>
            <a:solidFill>
              <a:srgbClr val="2E75B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3" name="KSO_Shape"/>
            <p:cNvSpPr/>
            <p:nvPr/>
          </p:nvSpPr>
          <p:spPr>
            <a:xfrm>
              <a:off x="125857" y="199843"/>
              <a:ext cx="324200" cy="247258"/>
            </a:xfrm>
            <a:custGeom>
              <a:avLst/>
              <a:gdLst/>
              <a:ahLst/>
              <a:cxnLst>
                <a:cxn ang="0">
                  <a:pos x="wd2" y="hd2"/>
                </a:cxn>
                <a:cxn ang="5400000">
                  <a:pos x="wd2" y="hd2"/>
                </a:cxn>
                <a:cxn ang="10800000">
                  <a:pos x="wd2" y="hd2"/>
                </a:cxn>
                <a:cxn ang="16200000">
                  <a:pos x="wd2" y="hd2"/>
                </a:cxn>
              </a:cxnLst>
              <a:rect l="0" t="0" r="r" b="b"/>
              <a:pathLst>
                <a:path w="21600" h="21600" extrusionOk="0">
                  <a:moveTo>
                    <a:pt x="4776" y="15750"/>
                  </a:moveTo>
                  <a:lnTo>
                    <a:pt x="4779" y="16016"/>
                  </a:lnTo>
                  <a:lnTo>
                    <a:pt x="4789" y="16270"/>
                  </a:lnTo>
                  <a:lnTo>
                    <a:pt x="4799" y="16524"/>
                  </a:lnTo>
                  <a:lnTo>
                    <a:pt x="4808" y="16771"/>
                  </a:lnTo>
                  <a:lnTo>
                    <a:pt x="4821" y="17010"/>
                  </a:lnTo>
                  <a:lnTo>
                    <a:pt x="4841" y="17245"/>
                  </a:lnTo>
                  <a:lnTo>
                    <a:pt x="4860" y="17469"/>
                  </a:lnTo>
                  <a:lnTo>
                    <a:pt x="4879" y="17693"/>
                  </a:lnTo>
                  <a:lnTo>
                    <a:pt x="4899" y="17905"/>
                  </a:lnTo>
                  <a:lnTo>
                    <a:pt x="4924" y="18114"/>
                  </a:lnTo>
                  <a:lnTo>
                    <a:pt x="4953" y="18311"/>
                  </a:lnTo>
                  <a:lnTo>
                    <a:pt x="4982" y="18508"/>
                  </a:lnTo>
                  <a:lnTo>
                    <a:pt x="5011" y="18694"/>
                  </a:lnTo>
                  <a:lnTo>
                    <a:pt x="5044" y="18872"/>
                  </a:lnTo>
                  <a:lnTo>
                    <a:pt x="5082" y="19051"/>
                  </a:lnTo>
                  <a:lnTo>
                    <a:pt x="5118" y="19218"/>
                  </a:lnTo>
                  <a:lnTo>
                    <a:pt x="5160" y="19377"/>
                  </a:lnTo>
                  <a:lnTo>
                    <a:pt x="5202" y="19529"/>
                  </a:lnTo>
                  <a:lnTo>
                    <a:pt x="5247" y="19677"/>
                  </a:lnTo>
                  <a:lnTo>
                    <a:pt x="5292" y="19813"/>
                  </a:lnTo>
                  <a:lnTo>
                    <a:pt x="5344" y="19946"/>
                  </a:lnTo>
                  <a:lnTo>
                    <a:pt x="5395" y="20071"/>
                  </a:lnTo>
                  <a:lnTo>
                    <a:pt x="5450" y="20189"/>
                  </a:lnTo>
                  <a:lnTo>
                    <a:pt x="5505" y="20299"/>
                  </a:lnTo>
                  <a:lnTo>
                    <a:pt x="5566" y="20401"/>
                  </a:lnTo>
                  <a:lnTo>
                    <a:pt x="5624" y="20496"/>
                  </a:lnTo>
                  <a:lnTo>
                    <a:pt x="5689" y="20583"/>
                  </a:lnTo>
                  <a:lnTo>
                    <a:pt x="5753" y="20663"/>
                  </a:lnTo>
                  <a:lnTo>
                    <a:pt x="5824" y="20739"/>
                  </a:lnTo>
                  <a:lnTo>
                    <a:pt x="5895" y="20800"/>
                  </a:lnTo>
                  <a:lnTo>
                    <a:pt x="5969" y="20860"/>
                  </a:lnTo>
                  <a:lnTo>
                    <a:pt x="6043" y="20906"/>
                  </a:lnTo>
                  <a:lnTo>
                    <a:pt x="6043" y="17886"/>
                  </a:lnTo>
                  <a:lnTo>
                    <a:pt x="6011" y="17879"/>
                  </a:lnTo>
                  <a:lnTo>
                    <a:pt x="5975" y="17867"/>
                  </a:lnTo>
                  <a:lnTo>
                    <a:pt x="5943" y="17852"/>
                  </a:lnTo>
                  <a:lnTo>
                    <a:pt x="5914" y="17837"/>
                  </a:lnTo>
                  <a:lnTo>
                    <a:pt x="5885" y="17818"/>
                  </a:lnTo>
                  <a:lnTo>
                    <a:pt x="5856" y="17791"/>
                  </a:lnTo>
                  <a:lnTo>
                    <a:pt x="5830" y="17765"/>
                  </a:lnTo>
                  <a:lnTo>
                    <a:pt x="5808" y="17738"/>
                  </a:lnTo>
                  <a:lnTo>
                    <a:pt x="5763" y="17677"/>
                  </a:lnTo>
                  <a:lnTo>
                    <a:pt x="5747" y="17640"/>
                  </a:lnTo>
                  <a:lnTo>
                    <a:pt x="5734" y="17605"/>
                  </a:lnTo>
                  <a:lnTo>
                    <a:pt x="5724" y="17567"/>
                  </a:lnTo>
                  <a:lnTo>
                    <a:pt x="5714" y="17530"/>
                  </a:lnTo>
                  <a:lnTo>
                    <a:pt x="5711" y="17484"/>
                  </a:lnTo>
                  <a:lnTo>
                    <a:pt x="5708" y="17446"/>
                  </a:lnTo>
                  <a:lnTo>
                    <a:pt x="5708" y="16995"/>
                  </a:lnTo>
                  <a:lnTo>
                    <a:pt x="5711" y="16945"/>
                  </a:lnTo>
                  <a:lnTo>
                    <a:pt x="5718" y="16904"/>
                  </a:lnTo>
                  <a:lnTo>
                    <a:pt x="5727" y="16862"/>
                  </a:lnTo>
                  <a:lnTo>
                    <a:pt x="5740" y="16816"/>
                  </a:lnTo>
                  <a:lnTo>
                    <a:pt x="5753" y="16778"/>
                  </a:lnTo>
                  <a:lnTo>
                    <a:pt x="5776" y="16741"/>
                  </a:lnTo>
                  <a:lnTo>
                    <a:pt x="5821" y="16672"/>
                  </a:lnTo>
                  <a:lnTo>
                    <a:pt x="5850" y="16642"/>
                  </a:lnTo>
                  <a:lnTo>
                    <a:pt x="5879" y="16619"/>
                  </a:lnTo>
                  <a:lnTo>
                    <a:pt x="5911" y="16596"/>
                  </a:lnTo>
                  <a:lnTo>
                    <a:pt x="5943" y="16577"/>
                  </a:lnTo>
                  <a:lnTo>
                    <a:pt x="5979" y="16562"/>
                  </a:lnTo>
                  <a:lnTo>
                    <a:pt x="6017" y="16547"/>
                  </a:lnTo>
                  <a:lnTo>
                    <a:pt x="6056" y="16539"/>
                  </a:lnTo>
                  <a:lnTo>
                    <a:pt x="6978" y="16539"/>
                  </a:lnTo>
                  <a:lnTo>
                    <a:pt x="7017" y="16547"/>
                  </a:lnTo>
                  <a:lnTo>
                    <a:pt x="7052" y="16562"/>
                  </a:lnTo>
                  <a:lnTo>
                    <a:pt x="7091" y="16577"/>
                  </a:lnTo>
                  <a:lnTo>
                    <a:pt x="7123" y="16596"/>
                  </a:lnTo>
                  <a:lnTo>
                    <a:pt x="7155" y="16619"/>
                  </a:lnTo>
                  <a:lnTo>
                    <a:pt x="7188" y="16642"/>
                  </a:lnTo>
                  <a:lnTo>
                    <a:pt x="7214" y="16672"/>
                  </a:lnTo>
                  <a:lnTo>
                    <a:pt x="7259" y="16741"/>
                  </a:lnTo>
                  <a:lnTo>
                    <a:pt x="7278" y="16778"/>
                  </a:lnTo>
                  <a:lnTo>
                    <a:pt x="7297" y="16816"/>
                  </a:lnTo>
                  <a:lnTo>
                    <a:pt x="7310" y="16862"/>
                  </a:lnTo>
                  <a:lnTo>
                    <a:pt x="7320" y="16904"/>
                  </a:lnTo>
                  <a:lnTo>
                    <a:pt x="7323" y="16945"/>
                  </a:lnTo>
                  <a:lnTo>
                    <a:pt x="7326" y="16995"/>
                  </a:lnTo>
                  <a:lnTo>
                    <a:pt x="7326" y="17484"/>
                  </a:lnTo>
                  <a:lnTo>
                    <a:pt x="7320" y="17530"/>
                  </a:lnTo>
                  <a:lnTo>
                    <a:pt x="7313" y="17567"/>
                  </a:lnTo>
                  <a:lnTo>
                    <a:pt x="7301" y="17605"/>
                  </a:lnTo>
                  <a:lnTo>
                    <a:pt x="7284" y="17640"/>
                  </a:lnTo>
                  <a:lnTo>
                    <a:pt x="7268" y="17677"/>
                  </a:lnTo>
                  <a:lnTo>
                    <a:pt x="7230" y="17738"/>
                  </a:lnTo>
                  <a:lnTo>
                    <a:pt x="7204" y="17765"/>
                  </a:lnTo>
                  <a:lnTo>
                    <a:pt x="7181" y="17791"/>
                  </a:lnTo>
                  <a:lnTo>
                    <a:pt x="7149" y="17818"/>
                  </a:lnTo>
                  <a:lnTo>
                    <a:pt x="7120" y="17837"/>
                  </a:lnTo>
                  <a:lnTo>
                    <a:pt x="7091" y="17852"/>
                  </a:lnTo>
                  <a:lnTo>
                    <a:pt x="7059" y="17867"/>
                  </a:lnTo>
                  <a:lnTo>
                    <a:pt x="7023" y="17879"/>
                  </a:lnTo>
                  <a:lnTo>
                    <a:pt x="6991" y="17886"/>
                  </a:lnTo>
                  <a:lnTo>
                    <a:pt x="6991" y="20906"/>
                  </a:lnTo>
                  <a:lnTo>
                    <a:pt x="7068" y="20860"/>
                  </a:lnTo>
                  <a:lnTo>
                    <a:pt x="7139" y="20800"/>
                  </a:lnTo>
                  <a:lnTo>
                    <a:pt x="7210" y="20739"/>
                  </a:lnTo>
                  <a:lnTo>
                    <a:pt x="7278" y="20663"/>
                  </a:lnTo>
                  <a:lnTo>
                    <a:pt x="7346" y="20583"/>
                  </a:lnTo>
                  <a:lnTo>
                    <a:pt x="7410" y="20496"/>
                  </a:lnTo>
                  <a:lnTo>
                    <a:pt x="7468" y="20401"/>
                  </a:lnTo>
                  <a:lnTo>
                    <a:pt x="7529" y="20299"/>
                  </a:lnTo>
                  <a:lnTo>
                    <a:pt x="7584" y="20189"/>
                  </a:lnTo>
                  <a:lnTo>
                    <a:pt x="7636" y="20071"/>
                  </a:lnTo>
                  <a:lnTo>
                    <a:pt x="7691" y="19946"/>
                  </a:lnTo>
                  <a:lnTo>
                    <a:pt x="7739" y="19813"/>
                  </a:lnTo>
                  <a:lnTo>
                    <a:pt x="7787" y="19677"/>
                  </a:lnTo>
                  <a:lnTo>
                    <a:pt x="7833" y="19529"/>
                  </a:lnTo>
                  <a:lnTo>
                    <a:pt x="7874" y="19377"/>
                  </a:lnTo>
                  <a:lnTo>
                    <a:pt x="7916" y="19218"/>
                  </a:lnTo>
                  <a:lnTo>
                    <a:pt x="7952" y="19051"/>
                  </a:lnTo>
                  <a:lnTo>
                    <a:pt x="7987" y="18872"/>
                  </a:lnTo>
                  <a:lnTo>
                    <a:pt x="8023" y="18694"/>
                  </a:lnTo>
                  <a:lnTo>
                    <a:pt x="8052" y="18508"/>
                  </a:lnTo>
                  <a:lnTo>
                    <a:pt x="8081" y="18311"/>
                  </a:lnTo>
                  <a:lnTo>
                    <a:pt x="8107" y="18114"/>
                  </a:lnTo>
                  <a:lnTo>
                    <a:pt x="8136" y="17905"/>
                  </a:lnTo>
                  <a:lnTo>
                    <a:pt x="8155" y="17693"/>
                  </a:lnTo>
                  <a:lnTo>
                    <a:pt x="8178" y="17469"/>
                  </a:lnTo>
                  <a:lnTo>
                    <a:pt x="8194" y="17245"/>
                  </a:lnTo>
                  <a:lnTo>
                    <a:pt x="8210" y="17010"/>
                  </a:lnTo>
                  <a:lnTo>
                    <a:pt x="8223" y="16771"/>
                  </a:lnTo>
                  <a:lnTo>
                    <a:pt x="8239" y="16524"/>
                  </a:lnTo>
                  <a:lnTo>
                    <a:pt x="8248" y="16270"/>
                  </a:lnTo>
                  <a:lnTo>
                    <a:pt x="8255" y="16016"/>
                  </a:lnTo>
                  <a:lnTo>
                    <a:pt x="8261" y="15750"/>
                  </a:lnTo>
                  <a:lnTo>
                    <a:pt x="8545" y="15773"/>
                  </a:lnTo>
                  <a:lnTo>
                    <a:pt x="8806" y="15792"/>
                  </a:lnTo>
                  <a:lnTo>
                    <a:pt x="9245" y="15830"/>
                  </a:lnTo>
                  <a:lnTo>
                    <a:pt x="9538" y="15860"/>
                  </a:lnTo>
                  <a:lnTo>
                    <a:pt x="9641" y="15872"/>
                  </a:lnTo>
                  <a:lnTo>
                    <a:pt x="9722" y="15876"/>
                  </a:lnTo>
                  <a:lnTo>
                    <a:pt x="9802" y="15883"/>
                  </a:lnTo>
                  <a:lnTo>
                    <a:pt x="9883" y="15895"/>
                  </a:lnTo>
                  <a:lnTo>
                    <a:pt x="9960" y="15910"/>
                  </a:lnTo>
                  <a:lnTo>
                    <a:pt x="10038" y="15929"/>
                  </a:lnTo>
                  <a:lnTo>
                    <a:pt x="10115" y="15955"/>
                  </a:lnTo>
                  <a:lnTo>
                    <a:pt x="10186" y="15982"/>
                  </a:lnTo>
                  <a:lnTo>
                    <a:pt x="10260" y="16020"/>
                  </a:lnTo>
                  <a:lnTo>
                    <a:pt x="10328" y="16054"/>
                  </a:lnTo>
                  <a:lnTo>
                    <a:pt x="10399" y="16096"/>
                  </a:lnTo>
                  <a:lnTo>
                    <a:pt x="10467" y="16145"/>
                  </a:lnTo>
                  <a:lnTo>
                    <a:pt x="10528" y="16190"/>
                  </a:lnTo>
                  <a:lnTo>
                    <a:pt x="10592" y="16240"/>
                  </a:lnTo>
                  <a:lnTo>
                    <a:pt x="10650" y="16300"/>
                  </a:lnTo>
                  <a:lnTo>
                    <a:pt x="10708" y="16357"/>
                  </a:lnTo>
                  <a:lnTo>
                    <a:pt x="10763" y="16422"/>
                  </a:lnTo>
                  <a:lnTo>
                    <a:pt x="10818" y="16483"/>
                  </a:lnTo>
                  <a:lnTo>
                    <a:pt x="10866" y="16555"/>
                  </a:lnTo>
                  <a:lnTo>
                    <a:pt x="10912" y="16623"/>
                  </a:lnTo>
                  <a:lnTo>
                    <a:pt x="10957" y="16695"/>
                  </a:lnTo>
                  <a:lnTo>
                    <a:pt x="10999" y="16771"/>
                  </a:lnTo>
                  <a:lnTo>
                    <a:pt x="11034" y="16851"/>
                  </a:lnTo>
                  <a:lnTo>
                    <a:pt x="11073" y="16930"/>
                  </a:lnTo>
                  <a:lnTo>
                    <a:pt x="11105" y="17014"/>
                  </a:lnTo>
                  <a:lnTo>
                    <a:pt x="11131" y="17097"/>
                  </a:lnTo>
                  <a:lnTo>
                    <a:pt x="11157" y="17184"/>
                  </a:lnTo>
                  <a:lnTo>
                    <a:pt x="11179" y="17275"/>
                  </a:lnTo>
                  <a:lnTo>
                    <a:pt x="11195" y="17363"/>
                  </a:lnTo>
                  <a:lnTo>
                    <a:pt x="11211" y="17454"/>
                  </a:lnTo>
                  <a:lnTo>
                    <a:pt x="11221" y="17549"/>
                  </a:lnTo>
                  <a:lnTo>
                    <a:pt x="11227" y="17643"/>
                  </a:lnTo>
                  <a:lnTo>
                    <a:pt x="11227" y="20155"/>
                  </a:lnTo>
                  <a:lnTo>
                    <a:pt x="11221" y="20200"/>
                  </a:lnTo>
                  <a:lnTo>
                    <a:pt x="11215" y="20246"/>
                  </a:lnTo>
                  <a:lnTo>
                    <a:pt x="11202" y="20295"/>
                  </a:lnTo>
                  <a:lnTo>
                    <a:pt x="11189" y="20337"/>
                  </a:lnTo>
                  <a:lnTo>
                    <a:pt x="11169" y="20382"/>
                  </a:lnTo>
                  <a:lnTo>
                    <a:pt x="11147" y="20428"/>
                  </a:lnTo>
                  <a:lnTo>
                    <a:pt x="11121" y="20466"/>
                  </a:lnTo>
                  <a:lnTo>
                    <a:pt x="11095" y="20507"/>
                  </a:lnTo>
                  <a:lnTo>
                    <a:pt x="11066" y="20545"/>
                  </a:lnTo>
                  <a:lnTo>
                    <a:pt x="11031" y="20591"/>
                  </a:lnTo>
                  <a:lnTo>
                    <a:pt x="10995" y="20629"/>
                  </a:lnTo>
                  <a:lnTo>
                    <a:pt x="10957" y="20663"/>
                  </a:lnTo>
                  <a:lnTo>
                    <a:pt x="10915" y="20705"/>
                  </a:lnTo>
                  <a:lnTo>
                    <a:pt x="10870" y="20739"/>
                  </a:lnTo>
                  <a:lnTo>
                    <a:pt x="10824" y="20773"/>
                  </a:lnTo>
                  <a:lnTo>
                    <a:pt x="10725" y="20845"/>
                  </a:lnTo>
                  <a:lnTo>
                    <a:pt x="10612" y="20910"/>
                  </a:lnTo>
                  <a:lnTo>
                    <a:pt x="10492" y="20970"/>
                  </a:lnTo>
                  <a:lnTo>
                    <a:pt x="10363" y="21035"/>
                  </a:lnTo>
                  <a:lnTo>
                    <a:pt x="10222" y="21088"/>
                  </a:lnTo>
                  <a:lnTo>
                    <a:pt x="10076" y="21145"/>
                  </a:lnTo>
                  <a:lnTo>
                    <a:pt x="9925" y="21194"/>
                  </a:lnTo>
                  <a:lnTo>
                    <a:pt x="9764" y="21240"/>
                  </a:lnTo>
                  <a:lnTo>
                    <a:pt x="9593" y="21285"/>
                  </a:lnTo>
                  <a:lnTo>
                    <a:pt x="9422" y="21327"/>
                  </a:lnTo>
                  <a:lnTo>
                    <a:pt x="9241" y="21365"/>
                  </a:lnTo>
                  <a:lnTo>
                    <a:pt x="9058" y="21403"/>
                  </a:lnTo>
                  <a:lnTo>
                    <a:pt x="8671" y="21463"/>
                  </a:lnTo>
                  <a:lnTo>
                    <a:pt x="8474" y="21486"/>
                  </a:lnTo>
                  <a:lnTo>
                    <a:pt x="8271" y="21513"/>
                  </a:lnTo>
                  <a:lnTo>
                    <a:pt x="8061" y="21536"/>
                  </a:lnTo>
                  <a:lnTo>
                    <a:pt x="7855" y="21551"/>
                  </a:lnTo>
                  <a:lnTo>
                    <a:pt x="7646" y="21566"/>
                  </a:lnTo>
                  <a:lnTo>
                    <a:pt x="7433" y="21581"/>
                  </a:lnTo>
                  <a:lnTo>
                    <a:pt x="7001" y="21596"/>
                  </a:lnTo>
                  <a:lnTo>
                    <a:pt x="6785" y="21600"/>
                  </a:lnTo>
                  <a:lnTo>
                    <a:pt x="6356" y="21600"/>
                  </a:lnTo>
                  <a:lnTo>
                    <a:pt x="6137" y="21596"/>
                  </a:lnTo>
                  <a:lnTo>
                    <a:pt x="5705" y="21581"/>
                  </a:lnTo>
                  <a:lnTo>
                    <a:pt x="5489" y="21566"/>
                  </a:lnTo>
                  <a:lnTo>
                    <a:pt x="5273" y="21551"/>
                  </a:lnTo>
                  <a:lnTo>
                    <a:pt x="5066" y="21536"/>
                  </a:lnTo>
                  <a:lnTo>
                    <a:pt x="4853" y="21513"/>
                  </a:lnTo>
                  <a:lnTo>
                    <a:pt x="4647" y="21486"/>
                  </a:lnTo>
                  <a:lnTo>
                    <a:pt x="4444" y="21463"/>
                  </a:lnTo>
                  <a:lnTo>
                    <a:pt x="4051" y="21403"/>
                  </a:lnTo>
                  <a:lnTo>
                    <a:pt x="3860" y="21365"/>
                  </a:lnTo>
                  <a:lnTo>
                    <a:pt x="3677" y="21327"/>
                  </a:lnTo>
                  <a:lnTo>
                    <a:pt x="3496" y="21285"/>
                  </a:lnTo>
                  <a:lnTo>
                    <a:pt x="3325" y="21240"/>
                  </a:lnTo>
                  <a:lnTo>
                    <a:pt x="3158" y="21194"/>
                  </a:lnTo>
                  <a:lnTo>
                    <a:pt x="3000" y="21145"/>
                  </a:lnTo>
                  <a:lnTo>
                    <a:pt x="2851" y="21088"/>
                  </a:lnTo>
                  <a:lnTo>
                    <a:pt x="2706" y="21035"/>
                  </a:lnTo>
                  <a:lnTo>
                    <a:pt x="2571" y="20970"/>
                  </a:lnTo>
                  <a:lnTo>
                    <a:pt x="2445" y="20910"/>
                  </a:lnTo>
                  <a:lnTo>
                    <a:pt x="2332" y="20845"/>
                  </a:lnTo>
                  <a:lnTo>
                    <a:pt x="2226" y="20773"/>
                  </a:lnTo>
                  <a:lnTo>
                    <a:pt x="2177" y="20739"/>
                  </a:lnTo>
                  <a:lnTo>
                    <a:pt x="2132" y="20705"/>
                  </a:lnTo>
                  <a:lnTo>
                    <a:pt x="2087" y="20663"/>
                  </a:lnTo>
                  <a:lnTo>
                    <a:pt x="2049" y="20629"/>
                  </a:lnTo>
                  <a:lnTo>
                    <a:pt x="2013" y="20591"/>
                  </a:lnTo>
                  <a:lnTo>
                    <a:pt x="1974" y="20545"/>
                  </a:lnTo>
                  <a:lnTo>
                    <a:pt x="1945" y="20507"/>
                  </a:lnTo>
                  <a:lnTo>
                    <a:pt x="1916" y="20466"/>
                  </a:lnTo>
                  <a:lnTo>
                    <a:pt x="1894" y="20428"/>
                  </a:lnTo>
                  <a:lnTo>
                    <a:pt x="1868" y="20382"/>
                  </a:lnTo>
                  <a:lnTo>
                    <a:pt x="1849" y="20337"/>
                  </a:lnTo>
                  <a:lnTo>
                    <a:pt x="1833" y="20295"/>
                  </a:lnTo>
                  <a:lnTo>
                    <a:pt x="1823" y="20246"/>
                  </a:lnTo>
                  <a:lnTo>
                    <a:pt x="1813" y="20200"/>
                  </a:lnTo>
                  <a:lnTo>
                    <a:pt x="1807" y="20155"/>
                  </a:lnTo>
                  <a:lnTo>
                    <a:pt x="1807" y="17738"/>
                  </a:lnTo>
                  <a:lnTo>
                    <a:pt x="1810" y="17643"/>
                  </a:lnTo>
                  <a:lnTo>
                    <a:pt x="1813" y="17549"/>
                  </a:lnTo>
                  <a:lnTo>
                    <a:pt x="1823" y="17454"/>
                  </a:lnTo>
                  <a:lnTo>
                    <a:pt x="1839" y="17363"/>
                  </a:lnTo>
                  <a:lnTo>
                    <a:pt x="1855" y="17275"/>
                  </a:lnTo>
                  <a:lnTo>
                    <a:pt x="1874" y="17184"/>
                  </a:lnTo>
                  <a:lnTo>
                    <a:pt x="1903" y="17097"/>
                  </a:lnTo>
                  <a:lnTo>
                    <a:pt x="1932" y="17014"/>
                  </a:lnTo>
                  <a:lnTo>
                    <a:pt x="1961" y="16930"/>
                  </a:lnTo>
                  <a:lnTo>
                    <a:pt x="1997" y="16851"/>
                  </a:lnTo>
                  <a:lnTo>
                    <a:pt x="2036" y="16771"/>
                  </a:lnTo>
                  <a:lnTo>
                    <a:pt x="2078" y="16695"/>
                  </a:lnTo>
                  <a:lnTo>
                    <a:pt x="2119" y="16623"/>
                  </a:lnTo>
                  <a:lnTo>
                    <a:pt x="2168" y="16555"/>
                  </a:lnTo>
                  <a:lnTo>
                    <a:pt x="2216" y="16483"/>
                  </a:lnTo>
                  <a:lnTo>
                    <a:pt x="2271" y="16422"/>
                  </a:lnTo>
                  <a:lnTo>
                    <a:pt x="2326" y="16357"/>
                  </a:lnTo>
                  <a:lnTo>
                    <a:pt x="2384" y="16300"/>
                  </a:lnTo>
                  <a:lnTo>
                    <a:pt x="2442" y="16240"/>
                  </a:lnTo>
                  <a:lnTo>
                    <a:pt x="2506" y="16190"/>
                  </a:lnTo>
                  <a:lnTo>
                    <a:pt x="2568" y="16145"/>
                  </a:lnTo>
                  <a:lnTo>
                    <a:pt x="2639" y="16096"/>
                  </a:lnTo>
                  <a:lnTo>
                    <a:pt x="2703" y="16054"/>
                  </a:lnTo>
                  <a:lnTo>
                    <a:pt x="2774" y="16020"/>
                  </a:lnTo>
                  <a:lnTo>
                    <a:pt x="2848" y="15982"/>
                  </a:lnTo>
                  <a:lnTo>
                    <a:pt x="2919" y="15955"/>
                  </a:lnTo>
                  <a:lnTo>
                    <a:pt x="2996" y="15929"/>
                  </a:lnTo>
                  <a:lnTo>
                    <a:pt x="3074" y="15910"/>
                  </a:lnTo>
                  <a:lnTo>
                    <a:pt x="3151" y="15895"/>
                  </a:lnTo>
                  <a:lnTo>
                    <a:pt x="3232" y="15883"/>
                  </a:lnTo>
                  <a:lnTo>
                    <a:pt x="3312" y="15876"/>
                  </a:lnTo>
                  <a:lnTo>
                    <a:pt x="3393" y="15872"/>
                  </a:lnTo>
                  <a:lnTo>
                    <a:pt x="3496" y="15860"/>
                  </a:lnTo>
                  <a:lnTo>
                    <a:pt x="3790" y="15830"/>
                  </a:lnTo>
                  <a:lnTo>
                    <a:pt x="4225" y="15792"/>
                  </a:lnTo>
                  <a:lnTo>
                    <a:pt x="4489" y="15773"/>
                  </a:lnTo>
                  <a:lnTo>
                    <a:pt x="4776" y="15750"/>
                  </a:lnTo>
                  <a:close/>
                  <a:moveTo>
                    <a:pt x="10211" y="11870"/>
                  </a:moveTo>
                  <a:lnTo>
                    <a:pt x="11953" y="11870"/>
                  </a:lnTo>
                  <a:lnTo>
                    <a:pt x="11953" y="15088"/>
                  </a:lnTo>
                  <a:lnTo>
                    <a:pt x="10211" y="15088"/>
                  </a:lnTo>
                  <a:lnTo>
                    <a:pt x="10211" y="11870"/>
                  </a:lnTo>
                  <a:close/>
                  <a:moveTo>
                    <a:pt x="5015" y="10105"/>
                  </a:moveTo>
                  <a:lnTo>
                    <a:pt x="4990" y="10109"/>
                  </a:lnTo>
                  <a:lnTo>
                    <a:pt x="4967" y="10113"/>
                  </a:lnTo>
                  <a:lnTo>
                    <a:pt x="4938" y="10124"/>
                  </a:lnTo>
                  <a:lnTo>
                    <a:pt x="4915" y="10136"/>
                  </a:lnTo>
                  <a:lnTo>
                    <a:pt x="4893" y="10151"/>
                  </a:lnTo>
                  <a:lnTo>
                    <a:pt x="4870" y="10170"/>
                  </a:lnTo>
                  <a:lnTo>
                    <a:pt x="4828" y="10219"/>
                  </a:lnTo>
                  <a:lnTo>
                    <a:pt x="4783" y="10268"/>
                  </a:lnTo>
                  <a:lnTo>
                    <a:pt x="4741" y="10325"/>
                  </a:lnTo>
                  <a:lnTo>
                    <a:pt x="4700" y="10389"/>
                  </a:lnTo>
                  <a:lnTo>
                    <a:pt x="4619" y="10526"/>
                  </a:lnTo>
                  <a:lnTo>
                    <a:pt x="4558" y="10624"/>
                  </a:lnTo>
                  <a:lnTo>
                    <a:pt x="4500" y="10726"/>
                  </a:lnTo>
                  <a:lnTo>
                    <a:pt x="4438" y="10832"/>
                  </a:lnTo>
                  <a:lnTo>
                    <a:pt x="4384" y="10946"/>
                  </a:lnTo>
                  <a:lnTo>
                    <a:pt x="4345" y="11158"/>
                  </a:lnTo>
                  <a:lnTo>
                    <a:pt x="4329" y="11271"/>
                  </a:lnTo>
                  <a:lnTo>
                    <a:pt x="4316" y="11381"/>
                  </a:lnTo>
                  <a:lnTo>
                    <a:pt x="4306" y="11495"/>
                  </a:lnTo>
                  <a:lnTo>
                    <a:pt x="4300" y="11612"/>
                  </a:lnTo>
                  <a:lnTo>
                    <a:pt x="4297" y="11722"/>
                  </a:lnTo>
                  <a:lnTo>
                    <a:pt x="4297" y="11839"/>
                  </a:lnTo>
                  <a:lnTo>
                    <a:pt x="4300" y="12010"/>
                  </a:lnTo>
                  <a:lnTo>
                    <a:pt x="4310" y="12172"/>
                  </a:lnTo>
                  <a:lnTo>
                    <a:pt x="4329" y="12332"/>
                  </a:lnTo>
                  <a:lnTo>
                    <a:pt x="4355" y="12491"/>
                  </a:lnTo>
                  <a:lnTo>
                    <a:pt x="4390" y="12650"/>
                  </a:lnTo>
                  <a:lnTo>
                    <a:pt x="4426" y="12801"/>
                  </a:lnTo>
                  <a:lnTo>
                    <a:pt x="4471" y="12952"/>
                  </a:lnTo>
                  <a:lnTo>
                    <a:pt x="4522" y="13100"/>
                  </a:lnTo>
                  <a:lnTo>
                    <a:pt x="4577" y="13248"/>
                  </a:lnTo>
                  <a:lnTo>
                    <a:pt x="4638" y="13392"/>
                  </a:lnTo>
                  <a:lnTo>
                    <a:pt x="4703" y="13528"/>
                  </a:lnTo>
                  <a:lnTo>
                    <a:pt x="4770" y="13660"/>
                  </a:lnTo>
                  <a:lnTo>
                    <a:pt x="4848" y="13785"/>
                  </a:lnTo>
                  <a:lnTo>
                    <a:pt x="4922" y="13910"/>
                  </a:lnTo>
                  <a:lnTo>
                    <a:pt x="5002" y="14031"/>
                  </a:lnTo>
                  <a:lnTo>
                    <a:pt x="5086" y="14145"/>
                  </a:lnTo>
                  <a:lnTo>
                    <a:pt x="5170" y="14255"/>
                  </a:lnTo>
                  <a:lnTo>
                    <a:pt x="5257" y="14361"/>
                  </a:lnTo>
                  <a:lnTo>
                    <a:pt x="5347" y="14456"/>
                  </a:lnTo>
                  <a:lnTo>
                    <a:pt x="5438" y="14550"/>
                  </a:lnTo>
                  <a:lnTo>
                    <a:pt x="5528" y="14637"/>
                  </a:lnTo>
                  <a:lnTo>
                    <a:pt x="5621" y="14717"/>
                  </a:lnTo>
                  <a:lnTo>
                    <a:pt x="5715" y="14793"/>
                  </a:lnTo>
                  <a:lnTo>
                    <a:pt x="5808" y="14857"/>
                  </a:lnTo>
                  <a:lnTo>
                    <a:pt x="5902" y="14917"/>
                  </a:lnTo>
                  <a:lnTo>
                    <a:pt x="5992" y="14967"/>
                  </a:lnTo>
                  <a:lnTo>
                    <a:pt x="6085" y="15012"/>
                  </a:lnTo>
                  <a:lnTo>
                    <a:pt x="6175" y="15054"/>
                  </a:lnTo>
                  <a:lnTo>
                    <a:pt x="6266" y="15080"/>
                  </a:lnTo>
                  <a:lnTo>
                    <a:pt x="6350" y="15103"/>
                  </a:lnTo>
                  <a:lnTo>
                    <a:pt x="6437" y="15114"/>
                  </a:lnTo>
                  <a:lnTo>
                    <a:pt x="6517" y="15118"/>
                  </a:lnTo>
                  <a:lnTo>
                    <a:pt x="6601" y="15114"/>
                  </a:lnTo>
                  <a:lnTo>
                    <a:pt x="6681" y="15103"/>
                  </a:lnTo>
                  <a:lnTo>
                    <a:pt x="6772" y="15080"/>
                  </a:lnTo>
                  <a:lnTo>
                    <a:pt x="6859" y="15054"/>
                  </a:lnTo>
                  <a:lnTo>
                    <a:pt x="6952" y="15012"/>
                  </a:lnTo>
                  <a:lnTo>
                    <a:pt x="7039" y="14967"/>
                  </a:lnTo>
                  <a:lnTo>
                    <a:pt x="7133" y="14917"/>
                  </a:lnTo>
                  <a:lnTo>
                    <a:pt x="7226" y="14857"/>
                  </a:lnTo>
                  <a:lnTo>
                    <a:pt x="7320" y="14793"/>
                  </a:lnTo>
                  <a:lnTo>
                    <a:pt x="7413" y="14717"/>
                  </a:lnTo>
                  <a:lnTo>
                    <a:pt x="7503" y="14637"/>
                  </a:lnTo>
                  <a:lnTo>
                    <a:pt x="7597" y="14550"/>
                  </a:lnTo>
                  <a:lnTo>
                    <a:pt x="7687" y="14456"/>
                  </a:lnTo>
                  <a:lnTo>
                    <a:pt x="7777" y="14361"/>
                  </a:lnTo>
                  <a:lnTo>
                    <a:pt x="7864" y="14255"/>
                  </a:lnTo>
                  <a:lnTo>
                    <a:pt x="7948" y="14145"/>
                  </a:lnTo>
                  <a:lnTo>
                    <a:pt x="8032" y="14031"/>
                  </a:lnTo>
                  <a:lnTo>
                    <a:pt x="8116" y="13910"/>
                  </a:lnTo>
                  <a:lnTo>
                    <a:pt x="8190" y="13785"/>
                  </a:lnTo>
                  <a:lnTo>
                    <a:pt x="8264" y="13660"/>
                  </a:lnTo>
                  <a:lnTo>
                    <a:pt x="8331" y="13528"/>
                  </a:lnTo>
                  <a:lnTo>
                    <a:pt x="8396" y="13392"/>
                  </a:lnTo>
                  <a:lnTo>
                    <a:pt x="8454" y="13248"/>
                  </a:lnTo>
                  <a:lnTo>
                    <a:pt x="8512" y="13100"/>
                  </a:lnTo>
                  <a:lnTo>
                    <a:pt x="8560" y="12952"/>
                  </a:lnTo>
                  <a:lnTo>
                    <a:pt x="8609" y="12801"/>
                  </a:lnTo>
                  <a:lnTo>
                    <a:pt x="8647" y="12650"/>
                  </a:lnTo>
                  <a:lnTo>
                    <a:pt x="8676" y="12491"/>
                  </a:lnTo>
                  <a:lnTo>
                    <a:pt x="8705" y="12332"/>
                  </a:lnTo>
                  <a:lnTo>
                    <a:pt x="8725" y="12172"/>
                  </a:lnTo>
                  <a:lnTo>
                    <a:pt x="8734" y="12010"/>
                  </a:lnTo>
                  <a:lnTo>
                    <a:pt x="8741" y="11839"/>
                  </a:lnTo>
                  <a:lnTo>
                    <a:pt x="8737" y="11745"/>
                  </a:lnTo>
                  <a:lnTo>
                    <a:pt x="8734" y="11642"/>
                  </a:lnTo>
                  <a:lnTo>
                    <a:pt x="8509" y="11631"/>
                  </a:lnTo>
                  <a:lnTo>
                    <a:pt x="8277" y="11612"/>
                  </a:lnTo>
                  <a:lnTo>
                    <a:pt x="8038" y="11578"/>
                  </a:lnTo>
                  <a:lnTo>
                    <a:pt x="7796" y="11544"/>
                  </a:lnTo>
                  <a:lnTo>
                    <a:pt x="7555" y="11502"/>
                  </a:lnTo>
                  <a:lnTo>
                    <a:pt x="7310" y="11453"/>
                  </a:lnTo>
                  <a:lnTo>
                    <a:pt x="7071" y="11389"/>
                  </a:lnTo>
                  <a:lnTo>
                    <a:pt x="6955" y="11358"/>
                  </a:lnTo>
                  <a:lnTo>
                    <a:pt x="6839" y="11324"/>
                  </a:lnTo>
                  <a:lnTo>
                    <a:pt x="6727" y="11287"/>
                  </a:lnTo>
                  <a:lnTo>
                    <a:pt x="6507" y="11211"/>
                  </a:lnTo>
                  <a:lnTo>
                    <a:pt x="6401" y="11165"/>
                  </a:lnTo>
                  <a:lnTo>
                    <a:pt x="6301" y="11124"/>
                  </a:lnTo>
                  <a:lnTo>
                    <a:pt x="6201" y="11078"/>
                  </a:lnTo>
                  <a:lnTo>
                    <a:pt x="6108" y="11029"/>
                  </a:lnTo>
                  <a:lnTo>
                    <a:pt x="6021" y="10984"/>
                  </a:lnTo>
                  <a:lnTo>
                    <a:pt x="5934" y="10934"/>
                  </a:lnTo>
                  <a:lnTo>
                    <a:pt x="5853" y="10878"/>
                  </a:lnTo>
                  <a:lnTo>
                    <a:pt x="5779" y="10825"/>
                  </a:lnTo>
                  <a:lnTo>
                    <a:pt x="5708" y="10772"/>
                  </a:lnTo>
                  <a:lnTo>
                    <a:pt x="5644" y="10711"/>
                  </a:lnTo>
                  <a:lnTo>
                    <a:pt x="5589" y="10650"/>
                  </a:lnTo>
                  <a:lnTo>
                    <a:pt x="5537" y="10586"/>
                  </a:lnTo>
                  <a:lnTo>
                    <a:pt x="5492" y="10526"/>
                  </a:lnTo>
                  <a:lnTo>
                    <a:pt x="5450" y="10457"/>
                  </a:lnTo>
                  <a:lnTo>
                    <a:pt x="5409" y="10401"/>
                  </a:lnTo>
                  <a:lnTo>
                    <a:pt x="5370" y="10348"/>
                  </a:lnTo>
                  <a:lnTo>
                    <a:pt x="5331" y="10298"/>
                  </a:lnTo>
                  <a:lnTo>
                    <a:pt x="5292" y="10260"/>
                  </a:lnTo>
                  <a:lnTo>
                    <a:pt x="5257" y="10223"/>
                  </a:lnTo>
                  <a:lnTo>
                    <a:pt x="5225" y="10189"/>
                  </a:lnTo>
                  <a:lnTo>
                    <a:pt x="5193" y="10166"/>
                  </a:lnTo>
                  <a:lnTo>
                    <a:pt x="5160" y="10143"/>
                  </a:lnTo>
                  <a:lnTo>
                    <a:pt x="5128" y="10128"/>
                  </a:lnTo>
                  <a:lnTo>
                    <a:pt x="5099" y="10117"/>
                  </a:lnTo>
                  <a:lnTo>
                    <a:pt x="5073" y="10109"/>
                  </a:lnTo>
                  <a:lnTo>
                    <a:pt x="5041" y="10105"/>
                  </a:lnTo>
                  <a:lnTo>
                    <a:pt x="5015" y="10105"/>
                  </a:lnTo>
                  <a:close/>
                  <a:moveTo>
                    <a:pt x="13260" y="9882"/>
                  </a:moveTo>
                  <a:lnTo>
                    <a:pt x="15002" y="9882"/>
                  </a:lnTo>
                  <a:lnTo>
                    <a:pt x="15002" y="14936"/>
                  </a:lnTo>
                  <a:lnTo>
                    <a:pt x="13260" y="14936"/>
                  </a:lnTo>
                  <a:lnTo>
                    <a:pt x="13260" y="9882"/>
                  </a:lnTo>
                  <a:close/>
                  <a:moveTo>
                    <a:pt x="6443" y="7818"/>
                  </a:moveTo>
                  <a:lnTo>
                    <a:pt x="6591" y="7818"/>
                  </a:lnTo>
                  <a:lnTo>
                    <a:pt x="6665" y="7822"/>
                  </a:lnTo>
                  <a:lnTo>
                    <a:pt x="6807" y="7837"/>
                  </a:lnTo>
                  <a:lnTo>
                    <a:pt x="6881" y="7849"/>
                  </a:lnTo>
                  <a:lnTo>
                    <a:pt x="6952" y="7868"/>
                  </a:lnTo>
                  <a:lnTo>
                    <a:pt x="7023" y="7883"/>
                  </a:lnTo>
                  <a:lnTo>
                    <a:pt x="7094" y="7902"/>
                  </a:lnTo>
                  <a:lnTo>
                    <a:pt x="7162" y="7921"/>
                  </a:lnTo>
                  <a:lnTo>
                    <a:pt x="7229" y="7947"/>
                  </a:lnTo>
                  <a:lnTo>
                    <a:pt x="7300" y="7970"/>
                  </a:lnTo>
                  <a:lnTo>
                    <a:pt x="7365" y="8000"/>
                  </a:lnTo>
                  <a:lnTo>
                    <a:pt x="7432" y="8030"/>
                  </a:lnTo>
                  <a:lnTo>
                    <a:pt x="7497" y="8065"/>
                  </a:lnTo>
                  <a:lnTo>
                    <a:pt x="7564" y="8099"/>
                  </a:lnTo>
                  <a:lnTo>
                    <a:pt x="7626" y="8136"/>
                  </a:lnTo>
                  <a:lnTo>
                    <a:pt x="7755" y="8216"/>
                  </a:lnTo>
                  <a:lnTo>
                    <a:pt x="7880" y="8307"/>
                  </a:lnTo>
                  <a:lnTo>
                    <a:pt x="8000" y="8401"/>
                  </a:lnTo>
                  <a:lnTo>
                    <a:pt x="8116" y="8507"/>
                  </a:lnTo>
                  <a:lnTo>
                    <a:pt x="8225" y="8617"/>
                  </a:lnTo>
                  <a:lnTo>
                    <a:pt x="8331" y="8738"/>
                  </a:lnTo>
                  <a:lnTo>
                    <a:pt x="8435" y="8867"/>
                  </a:lnTo>
                  <a:lnTo>
                    <a:pt x="8534" y="9000"/>
                  </a:lnTo>
                  <a:lnTo>
                    <a:pt x="8631" y="9140"/>
                  </a:lnTo>
                  <a:lnTo>
                    <a:pt x="8721" y="9284"/>
                  </a:lnTo>
                  <a:lnTo>
                    <a:pt x="8805" y="9435"/>
                  </a:lnTo>
                  <a:lnTo>
                    <a:pt x="8886" y="9594"/>
                  </a:lnTo>
                  <a:lnTo>
                    <a:pt x="8960" y="9757"/>
                  </a:lnTo>
                  <a:lnTo>
                    <a:pt x="9028" y="9924"/>
                  </a:lnTo>
                  <a:lnTo>
                    <a:pt x="9092" y="10101"/>
                  </a:lnTo>
                  <a:lnTo>
                    <a:pt x="9147" y="10276"/>
                  </a:lnTo>
                  <a:lnTo>
                    <a:pt x="9202" y="10457"/>
                  </a:lnTo>
                  <a:lnTo>
                    <a:pt x="9243" y="10647"/>
                  </a:lnTo>
                  <a:lnTo>
                    <a:pt x="9282" y="10836"/>
                  </a:lnTo>
                  <a:lnTo>
                    <a:pt x="9318" y="11029"/>
                  </a:lnTo>
                  <a:lnTo>
                    <a:pt x="9340" y="11230"/>
                  </a:lnTo>
                  <a:lnTo>
                    <a:pt x="9359" y="11430"/>
                  </a:lnTo>
                  <a:lnTo>
                    <a:pt x="9369" y="11635"/>
                  </a:lnTo>
                  <a:lnTo>
                    <a:pt x="9372" y="11839"/>
                  </a:lnTo>
                  <a:lnTo>
                    <a:pt x="9372" y="11949"/>
                  </a:lnTo>
                  <a:lnTo>
                    <a:pt x="9369" y="12055"/>
                  </a:lnTo>
                  <a:lnTo>
                    <a:pt x="9363" y="12161"/>
                  </a:lnTo>
                  <a:lnTo>
                    <a:pt x="9353" y="12263"/>
                  </a:lnTo>
                  <a:lnTo>
                    <a:pt x="9343" y="12369"/>
                  </a:lnTo>
                  <a:lnTo>
                    <a:pt x="9330" y="12472"/>
                  </a:lnTo>
                  <a:lnTo>
                    <a:pt x="9314" y="12574"/>
                  </a:lnTo>
                  <a:lnTo>
                    <a:pt x="9298" y="12672"/>
                  </a:lnTo>
                  <a:lnTo>
                    <a:pt x="9276" y="12771"/>
                  </a:lnTo>
                  <a:lnTo>
                    <a:pt x="9253" y="12873"/>
                  </a:lnTo>
                  <a:lnTo>
                    <a:pt x="9231" y="12971"/>
                  </a:lnTo>
                  <a:lnTo>
                    <a:pt x="9208" y="13066"/>
                  </a:lnTo>
                  <a:lnTo>
                    <a:pt x="9179" y="13161"/>
                  </a:lnTo>
                  <a:lnTo>
                    <a:pt x="9147" y="13255"/>
                  </a:lnTo>
                  <a:lnTo>
                    <a:pt x="9118" y="13346"/>
                  </a:lnTo>
                  <a:lnTo>
                    <a:pt x="9086" y="13437"/>
                  </a:lnTo>
                  <a:lnTo>
                    <a:pt x="9015" y="13615"/>
                  </a:lnTo>
                  <a:lnTo>
                    <a:pt x="8937" y="13789"/>
                  </a:lnTo>
                  <a:lnTo>
                    <a:pt x="8854" y="13960"/>
                  </a:lnTo>
                  <a:lnTo>
                    <a:pt x="8766" y="14122"/>
                  </a:lnTo>
                  <a:lnTo>
                    <a:pt x="8673" y="14281"/>
                  </a:lnTo>
                  <a:lnTo>
                    <a:pt x="8573" y="14429"/>
                  </a:lnTo>
                  <a:lnTo>
                    <a:pt x="8473" y="14577"/>
                  </a:lnTo>
                  <a:lnTo>
                    <a:pt x="8367" y="14713"/>
                  </a:lnTo>
                  <a:lnTo>
                    <a:pt x="8257" y="14846"/>
                  </a:lnTo>
                  <a:lnTo>
                    <a:pt x="8148" y="14970"/>
                  </a:lnTo>
                  <a:lnTo>
                    <a:pt x="8032" y="15088"/>
                  </a:lnTo>
                  <a:lnTo>
                    <a:pt x="7916" y="15198"/>
                  </a:lnTo>
                  <a:lnTo>
                    <a:pt x="7677" y="15395"/>
                  </a:lnTo>
                  <a:lnTo>
                    <a:pt x="7558" y="15482"/>
                  </a:lnTo>
                  <a:lnTo>
                    <a:pt x="7439" y="15557"/>
                  </a:lnTo>
                  <a:lnTo>
                    <a:pt x="7320" y="15629"/>
                  </a:lnTo>
                  <a:lnTo>
                    <a:pt x="7200" y="15690"/>
                  </a:lnTo>
                  <a:lnTo>
                    <a:pt x="7081" y="15743"/>
                  </a:lnTo>
                  <a:lnTo>
                    <a:pt x="6965" y="15784"/>
                  </a:lnTo>
                  <a:lnTo>
                    <a:pt x="6849" y="15819"/>
                  </a:lnTo>
                  <a:lnTo>
                    <a:pt x="6736" y="15841"/>
                  </a:lnTo>
                  <a:lnTo>
                    <a:pt x="6678" y="15853"/>
                  </a:lnTo>
                  <a:lnTo>
                    <a:pt x="6627" y="15856"/>
                  </a:lnTo>
                  <a:lnTo>
                    <a:pt x="6569" y="15860"/>
                  </a:lnTo>
                  <a:lnTo>
                    <a:pt x="6517" y="15864"/>
                  </a:lnTo>
                  <a:lnTo>
                    <a:pt x="6462" y="15860"/>
                  </a:lnTo>
                  <a:lnTo>
                    <a:pt x="6411" y="15856"/>
                  </a:lnTo>
                  <a:lnTo>
                    <a:pt x="6356" y="15853"/>
                  </a:lnTo>
                  <a:lnTo>
                    <a:pt x="6301" y="15841"/>
                  </a:lnTo>
                  <a:lnTo>
                    <a:pt x="6188" y="15819"/>
                  </a:lnTo>
                  <a:lnTo>
                    <a:pt x="6072" y="15784"/>
                  </a:lnTo>
                  <a:lnTo>
                    <a:pt x="5953" y="15743"/>
                  </a:lnTo>
                  <a:lnTo>
                    <a:pt x="5837" y="15690"/>
                  </a:lnTo>
                  <a:lnTo>
                    <a:pt x="5718" y="15629"/>
                  </a:lnTo>
                  <a:lnTo>
                    <a:pt x="5595" y="15557"/>
                  </a:lnTo>
                  <a:lnTo>
                    <a:pt x="5476" y="15482"/>
                  </a:lnTo>
                  <a:lnTo>
                    <a:pt x="5357" y="15395"/>
                  </a:lnTo>
                  <a:lnTo>
                    <a:pt x="5238" y="15296"/>
                  </a:lnTo>
                  <a:lnTo>
                    <a:pt x="5118" y="15198"/>
                  </a:lnTo>
                  <a:lnTo>
                    <a:pt x="5002" y="15088"/>
                  </a:lnTo>
                  <a:lnTo>
                    <a:pt x="4890" y="14970"/>
                  </a:lnTo>
                  <a:lnTo>
                    <a:pt x="4777" y="14846"/>
                  </a:lnTo>
                  <a:lnTo>
                    <a:pt x="4667" y="14713"/>
                  </a:lnTo>
                  <a:lnTo>
                    <a:pt x="4561" y="14577"/>
                  </a:lnTo>
                  <a:lnTo>
                    <a:pt x="4458" y="14429"/>
                  </a:lnTo>
                  <a:lnTo>
                    <a:pt x="4364" y="14281"/>
                  </a:lnTo>
                  <a:lnTo>
                    <a:pt x="4268" y="14122"/>
                  </a:lnTo>
                  <a:lnTo>
                    <a:pt x="4181" y="13960"/>
                  </a:lnTo>
                  <a:lnTo>
                    <a:pt x="4097" y="13789"/>
                  </a:lnTo>
                  <a:lnTo>
                    <a:pt x="4020" y="13615"/>
                  </a:lnTo>
                  <a:lnTo>
                    <a:pt x="3949" y="13437"/>
                  </a:lnTo>
                  <a:lnTo>
                    <a:pt x="3916" y="13346"/>
                  </a:lnTo>
                  <a:lnTo>
                    <a:pt x="3884" y="13255"/>
                  </a:lnTo>
                  <a:lnTo>
                    <a:pt x="3855" y="13161"/>
                  </a:lnTo>
                  <a:lnTo>
                    <a:pt x="3829" y="13066"/>
                  </a:lnTo>
                  <a:lnTo>
                    <a:pt x="3804" y="12971"/>
                  </a:lnTo>
                  <a:lnTo>
                    <a:pt x="3781" y="12873"/>
                  </a:lnTo>
                  <a:lnTo>
                    <a:pt x="3755" y="12771"/>
                  </a:lnTo>
                  <a:lnTo>
                    <a:pt x="3736" y="12672"/>
                  </a:lnTo>
                  <a:lnTo>
                    <a:pt x="3720" y="12574"/>
                  </a:lnTo>
                  <a:lnTo>
                    <a:pt x="3704" y="12472"/>
                  </a:lnTo>
                  <a:lnTo>
                    <a:pt x="3691" y="12369"/>
                  </a:lnTo>
                  <a:lnTo>
                    <a:pt x="3681" y="12263"/>
                  </a:lnTo>
                  <a:lnTo>
                    <a:pt x="3671" y="12161"/>
                  </a:lnTo>
                  <a:lnTo>
                    <a:pt x="3668" y="12055"/>
                  </a:lnTo>
                  <a:lnTo>
                    <a:pt x="3662" y="11949"/>
                  </a:lnTo>
                  <a:lnTo>
                    <a:pt x="3662" y="11839"/>
                  </a:lnTo>
                  <a:lnTo>
                    <a:pt x="3665" y="11635"/>
                  </a:lnTo>
                  <a:lnTo>
                    <a:pt x="3678" y="11430"/>
                  </a:lnTo>
                  <a:lnTo>
                    <a:pt x="3694" y="11230"/>
                  </a:lnTo>
                  <a:lnTo>
                    <a:pt x="3720" y="11029"/>
                  </a:lnTo>
                  <a:lnTo>
                    <a:pt x="3749" y="10836"/>
                  </a:lnTo>
                  <a:lnTo>
                    <a:pt x="3833" y="10457"/>
                  </a:lnTo>
                  <a:lnTo>
                    <a:pt x="3884" y="10276"/>
                  </a:lnTo>
                  <a:lnTo>
                    <a:pt x="3942" y="10101"/>
                  </a:lnTo>
                  <a:lnTo>
                    <a:pt x="4003" y="9924"/>
                  </a:lnTo>
                  <a:lnTo>
                    <a:pt x="4074" y="9757"/>
                  </a:lnTo>
                  <a:lnTo>
                    <a:pt x="4152" y="9594"/>
                  </a:lnTo>
                  <a:lnTo>
                    <a:pt x="4229" y="9435"/>
                  </a:lnTo>
                  <a:lnTo>
                    <a:pt x="4313" y="9284"/>
                  </a:lnTo>
                  <a:lnTo>
                    <a:pt x="4403" y="9140"/>
                  </a:lnTo>
                  <a:lnTo>
                    <a:pt x="4500" y="9000"/>
                  </a:lnTo>
                  <a:lnTo>
                    <a:pt x="4600" y="8867"/>
                  </a:lnTo>
                  <a:lnTo>
                    <a:pt x="4700" y="8738"/>
                  </a:lnTo>
                  <a:lnTo>
                    <a:pt x="4809" y="8617"/>
                  </a:lnTo>
                  <a:lnTo>
                    <a:pt x="4919" y="8507"/>
                  </a:lnTo>
                  <a:lnTo>
                    <a:pt x="5035" y="8401"/>
                  </a:lnTo>
                  <a:lnTo>
                    <a:pt x="5157" y="8307"/>
                  </a:lnTo>
                  <a:lnTo>
                    <a:pt x="5280" y="8216"/>
                  </a:lnTo>
                  <a:lnTo>
                    <a:pt x="5405" y="8136"/>
                  </a:lnTo>
                  <a:lnTo>
                    <a:pt x="5470" y="8099"/>
                  </a:lnTo>
                  <a:lnTo>
                    <a:pt x="5537" y="8065"/>
                  </a:lnTo>
                  <a:lnTo>
                    <a:pt x="5602" y="8030"/>
                  </a:lnTo>
                  <a:lnTo>
                    <a:pt x="5670" y="8000"/>
                  </a:lnTo>
                  <a:lnTo>
                    <a:pt x="5734" y="7970"/>
                  </a:lnTo>
                  <a:lnTo>
                    <a:pt x="5805" y="7947"/>
                  </a:lnTo>
                  <a:lnTo>
                    <a:pt x="5873" y="7921"/>
                  </a:lnTo>
                  <a:lnTo>
                    <a:pt x="5943" y="7902"/>
                  </a:lnTo>
                  <a:lnTo>
                    <a:pt x="6014" y="7883"/>
                  </a:lnTo>
                  <a:lnTo>
                    <a:pt x="6082" y="7868"/>
                  </a:lnTo>
                  <a:lnTo>
                    <a:pt x="6156" y="7849"/>
                  </a:lnTo>
                  <a:lnTo>
                    <a:pt x="6224" y="7837"/>
                  </a:lnTo>
                  <a:lnTo>
                    <a:pt x="6372" y="7822"/>
                  </a:lnTo>
                  <a:lnTo>
                    <a:pt x="6443" y="7818"/>
                  </a:lnTo>
                  <a:close/>
                  <a:moveTo>
                    <a:pt x="16309" y="5528"/>
                  </a:moveTo>
                  <a:lnTo>
                    <a:pt x="18051" y="5528"/>
                  </a:lnTo>
                  <a:lnTo>
                    <a:pt x="18051" y="14936"/>
                  </a:lnTo>
                  <a:lnTo>
                    <a:pt x="16309" y="14936"/>
                  </a:lnTo>
                  <a:lnTo>
                    <a:pt x="16309" y="5528"/>
                  </a:lnTo>
                  <a:close/>
                  <a:moveTo>
                    <a:pt x="0" y="0"/>
                  </a:moveTo>
                  <a:lnTo>
                    <a:pt x="21600" y="0"/>
                  </a:lnTo>
                  <a:lnTo>
                    <a:pt x="21600" y="2046"/>
                  </a:lnTo>
                  <a:lnTo>
                    <a:pt x="20726" y="2046"/>
                  </a:lnTo>
                  <a:lnTo>
                    <a:pt x="20726" y="18817"/>
                  </a:lnTo>
                  <a:lnTo>
                    <a:pt x="12724" y="18817"/>
                  </a:lnTo>
                  <a:lnTo>
                    <a:pt x="12724" y="17283"/>
                  </a:lnTo>
                  <a:lnTo>
                    <a:pt x="19419" y="17283"/>
                  </a:lnTo>
                  <a:lnTo>
                    <a:pt x="19419" y="2046"/>
                  </a:lnTo>
                  <a:lnTo>
                    <a:pt x="1984" y="2046"/>
                  </a:lnTo>
                  <a:lnTo>
                    <a:pt x="1984" y="14896"/>
                  </a:lnTo>
                  <a:lnTo>
                    <a:pt x="678" y="14896"/>
                  </a:lnTo>
                  <a:lnTo>
                    <a:pt x="678" y="2046"/>
                  </a:lnTo>
                  <a:lnTo>
                    <a:pt x="0" y="2046"/>
                  </a:lnTo>
                  <a:lnTo>
                    <a:pt x="0"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grpSp>
        <p:nvGrpSpPr>
          <p:cNvPr id="167" name="组合 15"/>
          <p:cNvGrpSpPr/>
          <p:nvPr/>
        </p:nvGrpSpPr>
        <p:grpSpPr>
          <a:xfrm>
            <a:off x="6538731" y="3858357"/>
            <a:ext cx="575915" cy="575915"/>
            <a:chOff x="0" y="0"/>
            <a:chExt cx="575914" cy="575914"/>
          </a:xfrm>
        </p:grpSpPr>
        <p:sp>
          <p:nvSpPr>
            <p:cNvPr id="165" name="椭圆 16"/>
            <p:cNvSpPr/>
            <p:nvPr/>
          </p:nvSpPr>
          <p:spPr>
            <a:xfrm>
              <a:off x="-1" y="-1"/>
              <a:ext cx="575916" cy="575916"/>
            </a:xfrm>
            <a:prstGeom prst="ellipse">
              <a:avLst/>
            </a:prstGeom>
            <a:solidFill>
              <a:srgbClr val="2F559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6" name="KSO_Shape"/>
            <p:cNvSpPr/>
            <p:nvPr/>
          </p:nvSpPr>
          <p:spPr>
            <a:xfrm>
              <a:off x="139703" y="144418"/>
              <a:ext cx="296507" cy="293542"/>
            </a:xfrm>
            <a:custGeom>
              <a:avLst/>
              <a:gdLst/>
              <a:ahLst/>
              <a:cxnLst>
                <a:cxn ang="0">
                  <a:pos x="wd2" y="hd2"/>
                </a:cxn>
                <a:cxn ang="5400000">
                  <a:pos x="wd2" y="hd2"/>
                </a:cxn>
                <a:cxn ang="10800000">
                  <a:pos x="wd2" y="hd2"/>
                </a:cxn>
                <a:cxn ang="16200000">
                  <a:pos x="wd2" y="hd2"/>
                </a:cxn>
              </a:cxnLst>
              <a:rect l="0" t="0" r="r" b="b"/>
              <a:pathLst>
                <a:path w="21600" h="21600" extrusionOk="0">
                  <a:moveTo>
                    <a:pt x="6879" y="15888"/>
                  </a:moveTo>
                  <a:lnTo>
                    <a:pt x="7153" y="16485"/>
                  </a:lnTo>
                  <a:lnTo>
                    <a:pt x="7182" y="16511"/>
                  </a:lnTo>
                  <a:lnTo>
                    <a:pt x="7203" y="16547"/>
                  </a:lnTo>
                  <a:lnTo>
                    <a:pt x="7236" y="16593"/>
                  </a:lnTo>
                  <a:lnTo>
                    <a:pt x="7257" y="16640"/>
                  </a:lnTo>
                  <a:lnTo>
                    <a:pt x="7265" y="16669"/>
                  </a:lnTo>
                  <a:lnTo>
                    <a:pt x="7272" y="16698"/>
                  </a:lnTo>
                  <a:lnTo>
                    <a:pt x="7272" y="16755"/>
                  </a:lnTo>
                  <a:lnTo>
                    <a:pt x="7265" y="16784"/>
                  </a:lnTo>
                  <a:lnTo>
                    <a:pt x="7254" y="16813"/>
                  </a:lnTo>
                  <a:lnTo>
                    <a:pt x="7243" y="16827"/>
                  </a:lnTo>
                  <a:lnTo>
                    <a:pt x="7225" y="16845"/>
                  </a:lnTo>
                  <a:lnTo>
                    <a:pt x="7203" y="16852"/>
                  </a:lnTo>
                  <a:lnTo>
                    <a:pt x="7178" y="16856"/>
                  </a:lnTo>
                  <a:lnTo>
                    <a:pt x="7145" y="16860"/>
                  </a:lnTo>
                  <a:lnTo>
                    <a:pt x="7117" y="16856"/>
                  </a:lnTo>
                  <a:lnTo>
                    <a:pt x="7084" y="16852"/>
                  </a:lnTo>
                  <a:lnTo>
                    <a:pt x="7052" y="16842"/>
                  </a:lnTo>
                  <a:lnTo>
                    <a:pt x="7016" y="16827"/>
                  </a:lnTo>
                  <a:lnTo>
                    <a:pt x="6983" y="16813"/>
                  </a:lnTo>
                  <a:lnTo>
                    <a:pt x="6947" y="16795"/>
                  </a:lnTo>
                  <a:lnTo>
                    <a:pt x="6915" y="16773"/>
                  </a:lnTo>
                  <a:lnTo>
                    <a:pt x="6882" y="16748"/>
                  </a:lnTo>
                  <a:lnTo>
                    <a:pt x="6857" y="16723"/>
                  </a:lnTo>
                  <a:lnTo>
                    <a:pt x="6832" y="16691"/>
                  </a:lnTo>
                  <a:lnTo>
                    <a:pt x="6814" y="16662"/>
                  </a:lnTo>
                  <a:lnTo>
                    <a:pt x="6767" y="16579"/>
                  </a:lnTo>
                  <a:lnTo>
                    <a:pt x="6738" y="16518"/>
                  </a:lnTo>
                  <a:lnTo>
                    <a:pt x="6716" y="16471"/>
                  </a:lnTo>
                  <a:lnTo>
                    <a:pt x="6709" y="16432"/>
                  </a:lnTo>
                  <a:lnTo>
                    <a:pt x="6709" y="16392"/>
                  </a:lnTo>
                  <a:lnTo>
                    <a:pt x="6716" y="16352"/>
                  </a:lnTo>
                  <a:lnTo>
                    <a:pt x="6742" y="16237"/>
                  </a:lnTo>
                  <a:lnTo>
                    <a:pt x="6749" y="16201"/>
                  </a:lnTo>
                  <a:lnTo>
                    <a:pt x="6749" y="16183"/>
                  </a:lnTo>
                  <a:lnTo>
                    <a:pt x="6742" y="16173"/>
                  </a:lnTo>
                  <a:lnTo>
                    <a:pt x="6734" y="16169"/>
                  </a:lnTo>
                  <a:lnTo>
                    <a:pt x="6713" y="16169"/>
                  </a:lnTo>
                  <a:lnTo>
                    <a:pt x="6705" y="16165"/>
                  </a:lnTo>
                  <a:lnTo>
                    <a:pt x="6702" y="16162"/>
                  </a:lnTo>
                  <a:lnTo>
                    <a:pt x="6673" y="16090"/>
                  </a:lnTo>
                  <a:lnTo>
                    <a:pt x="6659" y="16054"/>
                  </a:lnTo>
                  <a:lnTo>
                    <a:pt x="6655" y="16036"/>
                  </a:lnTo>
                  <a:lnTo>
                    <a:pt x="6655" y="16021"/>
                  </a:lnTo>
                  <a:lnTo>
                    <a:pt x="6705" y="15985"/>
                  </a:lnTo>
                  <a:lnTo>
                    <a:pt x="6752" y="15957"/>
                  </a:lnTo>
                  <a:lnTo>
                    <a:pt x="6785" y="15935"/>
                  </a:lnTo>
                  <a:lnTo>
                    <a:pt x="6814" y="15924"/>
                  </a:lnTo>
                  <a:lnTo>
                    <a:pt x="6853" y="15906"/>
                  </a:lnTo>
                  <a:lnTo>
                    <a:pt x="6864" y="15906"/>
                  </a:lnTo>
                  <a:lnTo>
                    <a:pt x="6879" y="15888"/>
                  </a:lnTo>
                  <a:close/>
                  <a:moveTo>
                    <a:pt x="14044" y="15801"/>
                  </a:moveTo>
                  <a:lnTo>
                    <a:pt x="14238" y="15801"/>
                  </a:lnTo>
                  <a:lnTo>
                    <a:pt x="14331" y="15809"/>
                  </a:lnTo>
                  <a:lnTo>
                    <a:pt x="14375" y="15816"/>
                  </a:lnTo>
                  <a:lnTo>
                    <a:pt x="14410" y="15827"/>
                  </a:lnTo>
                  <a:lnTo>
                    <a:pt x="14446" y="15837"/>
                  </a:lnTo>
                  <a:lnTo>
                    <a:pt x="14475" y="15852"/>
                  </a:lnTo>
                  <a:lnTo>
                    <a:pt x="14504" y="15870"/>
                  </a:lnTo>
                  <a:lnTo>
                    <a:pt x="14522" y="15888"/>
                  </a:lnTo>
                  <a:lnTo>
                    <a:pt x="14536" y="15906"/>
                  </a:lnTo>
                  <a:lnTo>
                    <a:pt x="14543" y="15934"/>
                  </a:lnTo>
                  <a:lnTo>
                    <a:pt x="14543" y="15960"/>
                  </a:lnTo>
                  <a:lnTo>
                    <a:pt x="14536" y="15996"/>
                  </a:lnTo>
                  <a:lnTo>
                    <a:pt x="14522" y="16028"/>
                  </a:lnTo>
                  <a:lnTo>
                    <a:pt x="14497" y="16071"/>
                  </a:lnTo>
                  <a:lnTo>
                    <a:pt x="14461" y="16114"/>
                  </a:lnTo>
                  <a:lnTo>
                    <a:pt x="14418" y="16161"/>
                  </a:lnTo>
                  <a:lnTo>
                    <a:pt x="14357" y="16219"/>
                  </a:lnTo>
                  <a:lnTo>
                    <a:pt x="14242" y="16312"/>
                  </a:lnTo>
                  <a:lnTo>
                    <a:pt x="14188" y="16352"/>
                  </a:lnTo>
                  <a:lnTo>
                    <a:pt x="14127" y="16384"/>
                  </a:lnTo>
                  <a:lnTo>
                    <a:pt x="14069" y="16416"/>
                  </a:lnTo>
                  <a:lnTo>
                    <a:pt x="14008" y="16442"/>
                  </a:lnTo>
                  <a:lnTo>
                    <a:pt x="13950" y="16460"/>
                  </a:lnTo>
                  <a:lnTo>
                    <a:pt x="13893" y="16481"/>
                  </a:lnTo>
                  <a:lnTo>
                    <a:pt x="13832" y="16499"/>
                  </a:lnTo>
                  <a:lnTo>
                    <a:pt x="13717" y="16521"/>
                  </a:lnTo>
                  <a:lnTo>
                    <a:pt x="13598" y="16539"/>
                  </a:lnTo>
                  <a:lnTo>
                    <a:pt x="13480" y="16550"/>
                  </a:lnTo>
                  <a:lnTo>
                    <a:pt x="13426" y="16557"/>
                  </a:lnTo>
                  <a:lnTo>
                    <a:pt x="13401" y="16564"/>
                  </a:lnTo>
                  <a:lnTo>
                    <a:pt x="13390" y="16571"/>
                  </a:lnTo>
                  <a:lnTo>
                    <a:pt x="13383" y="16575"/>
                  </a:lnTo>
                  <a:lnTo>
                    <a:pt x="13379" y="16582"/>
                  </a:lnTo>
                  <a:lnTo>
                    <a:pt x="13379" y="16593"/>
                  </a:lnTo>
                  <a:lnTo>
                    <a:pt x="13383" y="16607"/>
                  </a:lnTo>
                  <a:lnTo>
                    <a:pt x="13390" y="16618"/>
                  </a:lnTo>
                  <a:lnTo>
                    <a:pt x="13390" y="16636"/>
                  </a:lnTo>
                  <a:lnTo>
                    <a:pt x="13379" y="16643"/>
                  </a:lnTo>
                  <a:lnTo>
                    <a:pt x="13293" y="16719"/>
                  </a:lnTo>
                  <a:lnTo>
                    <a:pt x="13239" y="16751"/>
                  </a:lnTo>
                  <a:lnTo>
                    <a:pt x="13221" y="16762"/>
                  </a:lnTo>
                  <a:lnTo>
                    <a:pt x="13203" y="16773"/>
                  </a:lnTo>
                  <a:lnTo>
                    <a:pt x="13124" y="16711"/>
                  </a:lnTo>
                  <a:lnTo>
                    <a:pt x="13063" y="16657"/>
                  </a:lnTo>
                  <a:lnTo>
                    <a:pt x="13013" y="16614"/>
                  </a:lnTo>
                  <a:lnTo>
                    <a:pt x="12984" y="16575"/>
                  </a:lnTo>
                  <a:lnTo>
                    <a:pt x="12962" y="16550"/>
                  </a:lnTo>
                  <a:lnTo>
                    <a:pt x="12948" y="16532"/>
                  </a:lnTo>
                  <a:lnTo>
                    <a:pt x="12941" y="16514"/>
                  </a:lnTo>
                  <a:lnTo>
                    <a:pt x="12908" y="16499"/>
                  </a:lnTo>
                  <a:lnTo>
                    <a:pt x="13667" y="15837"/>
                  </a:lnTo>
                  <a:lnTo>
                    <a:pt x="13721" y="15830"/>
                  </a:lnTo>
                  <a:lnTo>
                    <a:pt x="13857" y="15816"/>
                  </a:lnTo>
                  <a:lnTo>
                    <a:pt x="13947" y="15809"/>
                  </a:lnTo>
                  <a:lnTo>
                    <a:pt x="14044" y="15801"/>
                  </a:lnTo>
                  <a:close/>
                  <a:moveTo>
                    <a:pt x="5321" y="14018"/>
                  </a:moveTo>
                  <a:lnTo>
                    <a:pt x="6275" y="14018"/>
                  </a:lnTo>
                  <a:lnTo>
                    <a:pt x="6275" y="14226"/>
                  </a:lnTo>
                  <a:lnTo>
                    <a:pt x="6278" y="14230"/>
                  </a:lnTo>
                  <a:lnTo>
                    <a:pt x="6296" y="14248"/>
                  </a:lnTo>
                  <a:lnTo>
                    <a:pt x="6311" y="14252"/>
                  </a:lnTo>
                  <a:lnTo>
                    <a:pt x="6329" y="14259"/>
                  </a:lnTo>
                  <a:lnTo>
                    <a:pt x="6361" y="14263"/>
                  </a:lnTo>
                  <a:lnTo>
                    <a:pt x="6426" y="14263"/>
                  </a:lnTo>
                  <a:lnTo>
                    <a:pt x="6454" y="14259"/>
                  </a:lnTo>
                  <a:lnTo>
                    <a:pt x="6476" y="14252"/>
                  </a:lnTo>
                  <a:lnTo>
                    <a:pt x="6490" y="14248"/>
                  </a:lnTo>
                  <a:lnTo>
                    <a:pt x="6508" y="14230"/>
                  </a:lnTo>
                  <a:lnTo>
                    <a:pt x="6512" y="14226"/>
                  </a:lnTo>
                  <a:lnTo>
                    <a:pt x="6512" y="14018"/>
                  </a:lnTo>
                  <a:lnTo>
                    <a:pt x="7415" y="14018"/>
                  </a:lnTo>
                  <a:lnTo>
                    <a:pt x="7415" y="15014"/>
                  </a:lnTo>
                  <a:lnTo>
                    <a:pt x="7412" y="15057"/>
                  </a:lnTo>
                  <a:lnTo>
                    <a:pt x="7401" y="15094"/>
                  </a:lnTo>
                  <a:lnTo>
                    <a:pt x="7379" y="15130"/>
                  </a:lnTo>
                  <a:lnTo>
                    <a:pt x="7358" y="15159"/>
                  </a:lnTo>
                  <a:lnTo>
                    <a:pt x="7325" y="15189"/>
                  </a:lnTo>
                  <a:lnTo>
                    <a:pt x="7289" y="15207"/>
                  </a:lnTo>
                  <a:lnTo>
                    <a:pt x="7250" y="15218"/>
                  </a:lnTo>
                  <a:lnTo>
                    <a:pt x="7206" y="15221"/>
                  </a:lnTo>
                  <a:lnTo>
                    <a:pt x="5530" y="15221"/>
                  </a:lnTo>
                  <a:lnTo>
                    <a:pt x="5487" y="15218"/>
                  </a:lnTo>
                  <a:lnTo>
                    <a:pt x="5447" y="15207"/>
                  </a:lnTo>
                  <a:lnTo>
                    <a:pt x="5411" y="15189"/>
                  </a:lnTo>
                  <a:lnTo>
                    <a:pt x="5382" y="15159"/>
                  </a:lnTo>
                  <a:lnTo>
                    <a:pt x="5353" y="15130"/>
                  </a:lnTo>
                  <a:lnTo>
                    <a:pt x="5336" y="15094"/>
                  </a:lnTo>
                  <a:lnTo>
                    <a:pt x="5325" y="15057"/>
                  </a:lnTo>
                  <a:lnTo>
                    <a:pt x="5321" y="15014"/>
                  </a:lnTo>
                  <a:lnTo>
                    <a:pt x="5321" y="14018"/>
                  </a:lnTo>
                  <a:close/>
                  <a:moveTo>
                    <a:pt x="5530" y="13482"/>
                  </a:moveTo>
                  <a:lnTo>
                    <a:pt x="7206" y="13482"/>
                  </a:lnTo>
                  <a:lnTo>
                    <a:pt x="7250" y="13485"/>
                  </a:lnTo>
                  <a:lnTo>
                    <a:pt x="7289" y="13496"/>
                  </a:lnTo>
                  <a:lnTo>
                    <a:pt x="7325" y="13518"/>
                  </a:lnTo>
                  <a:lnTo>
                    <a:pt x="7358" y="13543"/>
                  </a:lnTo>
                  <a:lnTo>
                    <a:pt x="7379" y="13575"/>
                  </a:lnTo>
                  <a:lnTo>
                    <a:pt x="7401" y="13608"/>
                  </a:lnTo>
                  <a:lnTo>
                    <a:pt x="7412" y="13647"/>
                  </a:lnTo>
                  <a:lnTo>
                    <a:pt x="7415" y="13687"/>
                  </a:lnTo>
                  <a:lnTo>
                    <a:pt x="7415" y="13931"/>
                  </a:lnTo>
                  <a:lnTo>
                    <a:pt x="5321" y="13931"/>
                  </a:lnTo>
                  <a:lnTo>
                    <a:pt x="5321" y="13687"/>
                  </a:lnTo>
                  <a:lnTo>
                    <a:pt x="5325" y="13647"/>
                  </a:lnTo>
                  <a:lnTo>
                    <a:pt x="5336" y="13608"/>
                  </a:lnTo>
                  <a:lnTo>
                    <a:pt x="5353" y="13575"/>
                  </a:lnTo>
                  <a:lnTo>
                    <a:pt x="5382" y="13543"/>
                  </a:lnTo>
                  <a:lnTo>
                    <a:pt x="5411" y="13518"/>
                  </a:lnTo>
                  <a:lnTo>
                    <a:pt x="5447" y="13496"/>
                  </a:lnTo>
                  <a:lnTo>
                    <a:pt x="5487" y="13485"/>
                  </a:lnTo>
                  <a:lnTo>
                    <a:pt x="5530" y="13482"/>
                  </a:lnTo>
                  <a:close/>
                  <a:moveTo>
                    <a:pt x="6554" y="12612"/>
                  </a:moveTo>
                  <a:lnTo>
                    <a:pt x="6600" y="12616"/>
                  </a:lnTo>
                  <a:lnTo>
                    <a:pt x="6614" y="12616"/>
                  </a:lnTo>
                  <a:lnTo>
                    <a:pt x="6635" y="12623"/>
                  </a:lnTo>
                  <a:lnTo>
                    <a:pt x="6664" y="12641"/>
                  </a:lnTo>
                  <a:lnTo>
                    <a:pt x="6688" y="12659"/>
                  </a:lnTo>
                  <a:lnTo>
                    <a:pt x="6717" y="12689"/>
                  </a:lnTo>
                  <a:lnTo>
                    <a:pt x="6745" y="12721"/>
                  </a:lnTo>
                  <a:lnTo>
                    <a:pt x="6773" y="12761"/>
                  </a:lnTo>
                  <a:lnTo>
                    <a:pt x="6829" y="12849"/>
                  </a:lnTo>
                  <a:lnTo>
                    <a:pt x="6879" y="12947"/>
                  </a:lnTo>
                  <a:lnTo>
                    <a:pt x="6921" y="13038"/>
                  </a:lnTo>
                  <a:lnTo>
                    <a:pt x="6949" y="13126"/>
                  </a:lnTo>
                  <a:lnTo>
                    <a:pt x="6963" y="13166"/>
                  </a:lnTo>
                  <a:lnTo>
                    <a:pt x="6971" y="13202"/>
                  </a:lnTo>
                  <a:lnTo>
                    <a:pt x="6971" y="13242"/>
                  </a:lnTo>
                  <a:lnTo>
                    <a:pt x="6963" y="13253"/>
                  </a:lnTo>
                  <a:lnTo>
                    <a:pt x="6949" y="13261"/>
                  </a:lnTo>
                  <a:lnTo>
                    <a:pt x="6939" y="13261"/>
                  </a:lnTo>
                  <a:lnTo>
                    <a:pt x="6925" y="13250"/>
                  </a:lnTo>
                  <a:lnTo>
                    <a:pt x="6911" y="13239"/>
                  </a:lnTo>
                  <a:lnTo>
                    <a:pt x="6889" y="13228"/>
                  </a:lnTo>
                  <a:lnTo>
                    <a:pt x="6858" y="13188"/>
                  </a:lnTo>
                  <a:lnTo>
                    <a:pt x="6826" y="13148"/>
                  </a:lnTo>
                  <a:lnTo>
                    <a:pt x="6798" y="13089"/>
                  </a:lnTo>
                  <a:lnTo>
                    <a:pt x="6798" y="13071"/>
                  </a:lnTo>
                  <a:lnTo>
                    <a:pt x="6794" y="13046"/>
                  </a:lnTo>
                  <a:lnTo>
                    <a:pt x="6784" y="13027"/>
                  </a:lnTo>
                  <a:lnTo>
                    <a:pt x="6766" y="13017"/>
                  </a:lnTo>
                  <a:lnTo>
                    <a:pt x="6748" y="13013"/>
                  </a:lnTo>
                  <a:lnTo>
                    <a:pt x="6734" y="13020"/>
                  </a:lnTo>
                  <a:lnTo>
                    <a:pt x="6727" y="13027"/>
                  </a:lnTo>
                  <a:lnTo>
                    <a:pt x="6717" y="13035"/>
                  </a:lnTo>
                  <a:lnTo>
                    <a:pt x="6709" y="13046"/>
                  </a:lnTo>
                  <a:lnTo>
                    <a:pt x="6706" y="13060"/>
                  </a:lnTo>
                  <a:lnTo>
                    <a:pt x="6702" y="13082"/>
                  </a:lnTo>
                  <a:lnTo>
                    <a:pt x="6702" y="13100"/>
                  </a:lnTo>
                  <a:lnTo>
                    <a:pt x="6699" y="13144"/>
                  </a:lnTo>
                  <a:lnTo>
                    <a:pt x="6692" y="13181"/>
                  </a:lnTo>
                  <a:lnTo>
                    <a:pt x="6685" y="13199"/>
                  </a:lnTo>
                  <a:lnTo>
                    <a:pt x="6678" y="13213"/>
                  </a:lnTo>
                  <a:lnTo>
                    <a:pt x="6667" y="13224"/>
                  </a:lnTo>
                  <a:lnTo>
                    <a:pt x="6649" y="13235"/>
                  </a:lnTo>
                  <a:lnTo>
                    <a:pt x="6635" y="13246"/>
                  </a:lnTo>
                  <a:lnTo>
                    <a:pt x="6621" y="13261"/>
                  </a:lnTo>
                  <a:lnTo>
                    <a:pt x="6600" y="13268"/>
                  </a:lnTo>
                  <a:lnTo>
                    <a:pt x="6575" y="13272"/>
                  </a:lnTo>
                  <a:lnTo>
                    <a:pt x="6522" y="13279"/>
                  </a:lnTo>
                  <a:lnTo>
                    <a:pt x="6463" y="13279"/>
                  </a:lnTo>
                  <a:lnTo>
                    <a:pt x="6434" y="13275"/>
                  </a:lnTo>
                  <a:lnTo>
                    <a:pt x="6406" y="13268"/>
                  </a:lnTo>
                  <a:lnTo>
                    <a:pt x="6385" y="13261"/>
                  </a:lnTo>
                  <a:lnTo>
                    <a:pt x="6360" y="13246"/>
                  </a:lnTo>
                  <a:lnTo>
                    <a:pt x="6336" y="13232"/>
                  </a:lnTo>
                  <a:lnTo>
                    <a:pt x="6318" y="13217"/>
                  </a:lnTo>
                  <a:lnTo>
                    <a:pt x="6279" y="13177"/>
                  </a:lnTo>
                  <a:lnTo>
                    <a:pt x="6247" y="13133"/>
                  </a:lnTo>
                  <a:lnTo>
                    <a:pt x="6216" y="13082"/>
                  </a:lnTo>
                  <a:lnTo>
                    <a:pt x="6191" y="13031"/>
                  </a:lnTo>
                  <a:lnTo>
                    <a:pt x="6166" y="12976"/>
                  </a:lnTo>
                  <a:lnTo>
                    <a:pt x="6149" y="12922"/>
                  </a:lnTo>
                  <a:lnTo>
                    <a:pt x="6134" y="12867"/>
                  </a:lnTo>
                  <a:lnTo>
                    <a:pt x="6110" y="12776"/>
                  </a:lnTo>
                  <a:lnTo>
                    <a:pt x="6099" y="12714"/>
                  </a:lnTo>
                  <a:lnTo>
                    <a:pt x="6096" y="12685"/>
                  </a:lnTo>
                  <a:lnTo>
                    <a:pt x="6096" y="12681"/>
                  </a:lnTo>
                  <a:lnTo>
                    <a:pt x="6099" y="12678"/>
                  </a:lnTo>
                  <a:lnTo>
                    <a:pt x="6110" y="12674"/>
                  </a:lnTo>
                  <a:lnTo>
                    <a:pt x="6138" y="12667"/>
                  </a:lnTo>
                  <a:lnTo>
                    <a:pt x="6173" y="12656"/>
                  </a:lnTo>
                  <a:lnTo>
                    <a:pt x="6230" y="12645"/>
                  </a:lnTo>
                  <a:lnTo>
                    <a:pt x="6314" y="12630"/>
                  </a:lnTo>
                  <a:lnTo>
                    <a:pt x="6463" y="12616"/>
                  </a:lnTo>
                  <a:lnTo>
                    <a:pt x="6554" y="12612"/>
                  </a:lnTo>
                  <a:close/>
                  <a:moveTo>
                    <a:pt x="12952" y="11394"/>
                  </a:moveTo>
                  <a:lnTo>
                    <a:pt x="13002" y="11394"/>
                  </a:lnTo>
                  <a:lnTo>
                    <a:pt x="13049" y="11398"/>
                  </a:lnTo>
                  <a:lnTo>
                    <a:pt x="13088" y="11405"/>
                  </a:lnTo>
                  <a:lnTo>
                    <a:pt x="13113" y="11413"/>
                  </a:lnTo>
                  <a:lnTo>
                    <a:pt x="13131" y="11424"/>
                  </a:lnTo>
                  <a:lnTo>
                    <a:pt x="13138" y="11435"/>
                  </a:lnTo>
                  <a:lnTo>
                    <a:pt x="13138" y="11449"/>
                  </a:lnTo>
                  <a:lnTo>
                    <a:pt x="13131" y="11464"/>
                  </a:lnTo>
                  <a:lnTo>
                    <a:pt x="13120" y="11478"/>
                  </a:lnTo>
                  <a:lnTo>
                    <a:pt x="13102" y="11493"/>
                  </a:lnTo>
                  <a:lnTo>
                    <a:pt x="13077" y="11508"/>
                  </a:lnTo>
                  <a:lnTo>
                    <a:pt x="13027" y="11533"/>
                  </a:lnTo>
                  <a:lnTo>
                    <a:pt x="12970" y="11552"/>
                  </a:lnTo>
                  <a:lnTo>
                    <a:pt x="12941" y="11555"/>
                  </a:lnTo>
                  <a:lnTo>
                    <a:pt x="12916" y="11559"/>
                  </a:lnTo>
                  <a:lnTo>
                    <a:pt x="12895" y="11559"/>
                  </a:lnTo>
                  <a:lnTo>
                    <a:pt x="12877" y="11555"/>
                  </a:lnTo>
                  <a:lnTo>
                    <a:pt x="12863" y="11552"/>
                  </a:lnTo>
                  <a:lnTo>
                    <a:pt x="12852" y="11548"/>
                  </a:lnTo>
                  <a:lnTo>
                    <a:pt x="12834" y="11548"/>
                  </a:lnTo>
                  <a:lnTo>
                    <a:pt x="12823" y="11552"/>
                  </a:lnTo>
                  <a:lnTo>
                    <a:pt x="12816" y="11559"/>
                  </a:lnTo>
                  <a:lnTo>
                    <a:pt x="12806" y="11566"/>
                  </a:lnTo>
                  <a:lnTo>
                    <a:pt x="12802" y="11573"/>
                  </a:lnTo>
                  <a:lnTo>
                    <a:pt x="12795" y="11595"/>
                  </a:lnTo>
                  <a:lnTo>
                    <a:pt x="12798" y="11606"/>
                  </a:lnTo>
                  <a:lnTo>
                    <a:pt x="12798" y="11617"/>
                  </a:lnTo>
                  <a:lnTo>
                    <a:pt x="12806" y="11628"/>
                  </a:lnTo>
                  <a:lnTo>
                    <a:pt x="12816" y="11643"/>
                  </a:lnTo>
                  <a:lnTo>
                    <a:pt x="12827" y="11654"/>
                  </a:lnTo>
                  <a:lnTo>
                    <a:pt x="12848" y="11665"/>
                  </a:lnTo>
                  <a:lnTo>
                    <a:pt x="12866" y="11676"/>
                  </a:lnTo>
                  <a:lnTo>
                    <a:pt x="12909" y="11694"/>
                  </a:lnTo>
                  <a:lnTo>
                    <a:pt x="12927" y="11709"/>
                  </a:lnTo>
                  <a:lnTo>
                    <a:pt x="12941" y="11723"/>
                  </a:lnTo>
                  <a:lnTo>
                    <a:pt x="12952" y="11734"/>
                  </a:lnTo>
                  <a:lnTo>
                    <a:pt x="12966" y="11753"/>
                  </a:lnTo>
                  <a:lnTo>
                    <a:pt x="12977" y="11771"/>
                  </a:lnTo>
                  <a:lnTo>
                    <a:pt x="12981" y="11793"/>
                  </a:lnTo>
                  <a:lnTo>
                    <a:pt x="12988" y="11811"/>
                  </a:lnTo>
                  <a:lnTo>
                    <a:pt x="12988" y="11862"/>
                  </a:lnTo>
                  <a:lnTo>
                    <a:pt x="12984" y="11895"/>
                  </a:lnTo>
                  <a:lnTo>
                    <a:pt x="12977" y="11921"/>
                  </a:lnTo>
                  <a:lnTo>
                    <a:pt x="12966" y="11957"/>
                  </a:lnTo>
                  <a:lnTo>
                    <a:pt x="12934" y="12030"/>
                  </a:lnTo>
                  <a:lnTo>
                    <a:pt x="12920" y="12060"/>
                  </a:lnTo>
                  <a:lnTo>
                    <a:pt x="12902" y="12089"/>
                  </a:lnTo>
                  <a:lnTo>
                    <a:pt x="12881" y="12114"/>
                  </a:lnTo>
                  <a:lnTo>
                    <a:pt x="12859" y="12133"/>
                  </a:lnTo>
                  <a:lnTo>
                    <a:pt x="12834" y="12158"/>
                  </a:lnTo>
                  <a:lnTo>
                    <a:pt x="12809" y="12173"/>
                  </a:lnTo>
                  <a:lnTo>
                    <a:pt x="12781" y="12188"/>
                  </a:lnTo>
                  <a:lnTo>
                    <a:pt x="12752" y="12206"/>
                  </a:lnTo>
                  <a:lnTo>
                    <a:pt x="12691" y="12224"/>
                  </a:lnTo>
                  <a:lnTo>
                    <a:pt x="12627" y="12239"/>
                  </a:lnTo>
                  <a:lnTo>
                    <a:pt x="12563" y="12246"/>
                  </a:lnTo>
                  <a:lnTo>
                    <a:pt x="12498" y="12250"/>
                  </a:lnTo>
                  <a:lnTo>
                    <a:pt x="12434" y="12250"/>
                  </a:lnTo>
                  <a:lnTo>
                    <a:pt x="12373" y="12246"/>
                  </a:lnTo>
                  <a:lnTo>
                    <a:pt x="12270" y="12231"/>
                  </a:lnTo>
                  <a:lnTo>
                    <a:pt x="12198" y="12220"/>
                  </a:lnTo>
                  <a:lnTo>
                    <a:pt x="12173" y="12213"/>
                  </a:lnTo>
                  <a:lnTo>
                    <a:pt x="12173" y="12217"/>
                  </a:lnTo>
                  <a:lnTo>
                    <a:pt x="12170" y="12213"/>
                  </a:lnTo>
                  <a:lnTo>
                    <a:pt x="12163" y="12209"/>
                  </a:lnTo>
                  <a:lnTo>
                    <a:pt x="12163" y="12188"/>
                  </a:lnTo>
                  <a:lnTo>
                    <a:pt x="12170" y="12162"/>
                  </a:lnTo>
                  <a:lnTo>
                    <a:pt x="12177" y="12111"/>
                  </a:lnTo>
                  <a:lnTo>
                    <a:pt x="12191" y="12041"/>
                  </a:lnTo>
                  <a:lnTo>
                    <a:pt x="12213" y="11939"/>
                  </a:lnTo>
                  <a:lnTo>
                    <a:pt x="12245" y="11840"/>
                  </a:lnTo>
                  <a:lnTo>
                    <a:pt x="12266" y="11756"/>
                  </a:lnTo>
                  <a:lnTo>
                    <a:pt x="12302" y="11650"/>
                  </a:lnTo>
                  <a:lnTo>
                    <a:pt x="12323" y="11599"/>
                  </a:lnTo>
                  <a:lnTo>
                    <a:pt x="12330" y="11584"/>
                  </a:lnTo>
                  <a:lnTo>
                    <a:pt x="12348" y="11559"/>
                  </a:lnTo>
                  <a:lnTo>
                    <a:pt x="12377" y="11533"/>
                  </a:lnTo>
                  <a:lnTo>
                    <a:pt x="12409" y="11508"/>
                  </a:lnTo>
                  <a:lnTo>
                    <a:pt x="12452" y="11489"/>
                  </a:lnTo>
                  <a:lnTo>
                    <a:pt x="12502" y="11471"/>
                  </a:lnTo>
                  <a:lnTo>
                    <a:pt x="12552" y="11449"/>
                  </a:lnTo>
                  <a:lnTo>
                    <a:pt x="12609" y="11438"/>
                  </a:lnTo>
                  <a:lnTo>
                    <a:pt x="12666" y="11424"/>
                  </a:lnTo>
                  <a:lnTo>
                    <a:pt x="12788" y="11405"/>
                  </a:lnTo>
                  <a:lnTo>
                    <a:pt x="12902" y="11398"/>
                  </a:lnTo>
                  <a:lnTo>
                    <a:pt x="12952" y="11394"/>
                  </a:lnTo>
                  <a:close/>
                  <a:moveTo>
                    <a:pt x="10441" y="8814"/>
                  </a:moveTo>
                  <a:lnTo>
                    <a:pt x="10495" y="8818"/>
                  </a:lnTo>
                  <a:lnTo>
                    <a:pt x="10545" y="8828"/>
                  </a:lnTo>
                  <a:lnTo>
                    <a:pt x="10596" y="8847"/>
                  </a:lnTo>
                  <a:lnTo>
                    <a:pt x="10642" y="8876"/>
                  </a:lnTo>
                  <a:lnTo>
                    <a:pt x="10685" y="8908"/>
                  </a:lnTo>
                  <a:lnTo>
                    <a:pt x="10728" y="8952"/>
                  </a:lnTo>
                  <a:lnTo>
                    <a:pt x="10771" y="8999"/>
                  </a:lnTo>
                  <a:lnTo>
                    <a:pt x="10807" y="9053"/>
                  </a:lnTo>
                  <a:lnTo>
                    <a:pt x="10843" y="9115"/>
                  </a:lnTo>
                  <a:lnTo>
                    <a:pt x="10879" y="9180"/>
                  </a:lnTo>
                  <a:lnTo>
                    <a:pt x="10911" y="9249"/>
                  </a:lnTo>
                  <a:lnTo>
                    <a:pt x="10947" y="9325"/>
                  </a:lnTo>
                  <a:lnTo>
                    <a:pt x="10972" y="9404"/>
                  </a:lnTo>
                  <a:lnTo>
                    <a:pt x="11001" y="9488"/>
                  </a:lnTo>
                  <a:lnTo>
                    <a:pt x="11029" y="9575"/>
                  </a:lnTo>
                  <a:lnTo>
                    <a:pt x="11076" y="9756"/>
                  </a:lnTo>
                  <a:lnTo>
                    <a:pt x="11116" y="9948"/>
                  </a:lnTo>
                  <a:lnTo>
                    <a:pt x="11155" y="10147"/>
                  </a:lnTo>
                  <a:lnTo>
                    <a:pt x="11184" y="10353"/>
                  </a:lnTo>
                  <a:lnTo>
                    <a:pt x="11212" y="10553"/>
                  </a:lnTo>
                  <a:lnTo>
                    <a:pt x="11230" y="10756"/>
                  </a:lnTo>
                  <a:lnTo>
                    <a:pt x="11252" y="10948"/>
                  </a:lnTo>
                  <a:lnTo>
                    <a:pt x="11266" y="11136"/>
                  </a:lnTo>
                  <a:lnTo>
                    <a:pt x="11259" y="10835"/>
                  </a:lnTo>
                  <a:lnTo>
                    <a:pt x="12127" y="11364"/>
                  </a:lnTo>
                  <a:lnTo>
                    <a:pt x="11955" y="12241"/>
                  </a:lnTo>
                  <a:lnTo>
                    <a:pt x="11284" y="11958"/>
                  </a:lnTo>
                  <a:lnTo>
                    <a:pt x="11252" y="11734"/>
                  </a:lnTo>
                  <a:lnTo>
                    <a:pt x="11198" y="11342"/>
                  </a:lnTo>
                  <a:lnTo>
                    <a:pt x="11123" y="12545"/>
                  </a:lnTo>
                  <a:lnTo>
                    <a:pt x="11119" y="12599"/>
                  </a:lnTo>
                  <a:lnTo>
                    <a:pt x="11116" y="12657"/>
                  </a:lnTo>
                  <a:lnTo>
                    <a:pt x="11119" y="12715"/>
                  </a:lnTo>
                  <a:lnTo>
                    <a:pt x="11133" y="12784"/>
                  </a:lnTo>
                  <a:lnTo>
                    <a:pt x="11151" y="12857"/>
                  </a:lnTo>
                  <a:lnTo>
                    <a:pt x="11176" y="12944"/>
                  </a:lnTo>
                  <a:lnTo>
                    <a:pt x="11220" y="13041"/>
                  </a:lnTo>
                  <a:lnTo>
                    <a:pt x="11273" y="13154"/>
                  </a:lnTo>
                  <a:lnTo>
                    <a:pt x="11123" y="13154"/>
                  </a:lnTo>
                  <a:lnTo>
                    <a:pt x="11223" y="13208"/>
                  </a:lnTo>
                  <a:lnTo>
                    <a:pt x="11349" y="13270"/>
                  </a:lnTo>
                  <a:lnTo>
                    <a:pt x="11628" y="13400"/>
                  </a:lnTo>
                  <a:lnTo>
                    <a:pt x="11865" y="13509"/>
                  </a:lnTo>
                  <a:lnTo>
                    <a:pt x="11962" y="13548"/>
                  </a:lnTo>
                  <a:lnTo>
                    <a:pt x="13568" y="15711"/>
                  </a:lnTo>
                  <a:lnTo>
                    <a:pt x="12665" y="16425"/>
                  </a:lnTo>
                  <a:lnTo>
                    <a:pt x="10936" y="14396"/>
                  </a:lnTo>
                  <a:lnTo>
                    <a:pt x="9760" y="14262"/>
                  </a:lnTo>
                  <a:lnTo>
                    <a:pt x="9760" y="14313"/>
                  </a:lnTo>
                  <a:lnTo>
                    <a:pt x="9753" y="14389"/>
                  </a:lnTo>
                  <a:lnTo>
                    <a:pt x="9735" y="14498"/>
                  </a:lnTo>
                  <a:lnTo>
                    <a:pt x="9706" y="14621"/>
                  </a:lnTo>
                  <a:lnTo>
                    <a:pt x="9635" y="14914"/>
                  </a:lnTo>
                  <a:lnTo>
                    <a:pt x="9549" y="15244"/>
                  </a:lnTo>
                  <a:lnTo>
                    <a:pt x="9459" y="15559"/>
                  </a:lnTo>
                  <a:lnTo>
                    <a:pt x="9384" y="15831"/>
                  </a:lnTo>
                  <a:lnTo>
                    <a:pt x="9308" y="16095"/>
                  </a:lnTo>
                  <a:lnTo>
                    <a:pt x="7250" y="16305"/>
                  </a:lnTo>
                  <a:lnTo>
                    <a:pt x="6963" y="15809"/>
                  </a:lnTo>
                  <a:lnTo>
                    <a:pt x="8168" y="15581"/>
                  </a:lnTo>
                  <a:lnTo>
                    <a:pt x="8165" y="13603"/>
                  </a:lnTo>
                  <a:lnTo>
                    <a:pt x="7878" y="13538"/>
                  </a:lnTo>
                  <a:lnTo>
                    <a:pt x="7860" y="13440"/>
                  </a:lnTo>
                  <a:lnTo>
                    <a:pt x="7842" y="13349"/>
                  </a:lnTo>
                  <a:lnTo>
                    <a:pt x="7827" y="13270"/>
                  </a:lnTo>
                  <a:lnTo>
                    <a:pt x="7813" y="13197"/>
                  </a:lnTo>
                  <a:lnTo>
                    <a:pt x="7802" y="13049"/>
                  </a:lnTo>
                  <a:lnTo>
                    <a:pt x="7795" y="12907"/>
                  </a:lnTo>
                  <a:lnTo>
                    <a:pt x="7788" y="12545"/>
                  </a:lnTo>
                  <a:lnTo>
                    <a:pt x="7777" y="12299"/>
                  </a:lnTo>
                  <a:lnTo>
                    <a:pt x="7752" y="11987"/>
                  </a:lnTo>
                  <a:lnTo>
                    <a:pt x="7720" y="10734"/>
                  </a:lnTo>
                  <a:lnTo>
                    <a:pt x="7623" y="10792"/>
                  </a:lnTo>
                  <a:lnTo>
                    <a:pt x="7397" y="10937"/>
                  </a:lnTo>
                  <a:lnTo>
                    <a:pt x="7254" y="11035"/>
                  </a:lnTo>
                  <a:lnTo>
                    <a:pt x="7107" y="11136"/>
                  </a:lnTo>
                  <a:lnTo>
                    <a:pt x="6963" y="11241"/>
                  </a:lnTo>
                  <a:lnTo>
                    <a:pt x="6838" y="11342"/>
                  </a:lnTo>
                  <a:lnTo>
                    <a:pt x="6816" y="11415"/>
                  </a:lnTo>
                  <a:lnTo>
                    <a:pt x="6802" y="11491"/>
                  </a:lnTo>
                  <a:lnTo>
                    <a:pt x="6795" y="11567"/>
                  </a:lnTo>
                  <a:lnTo>
                    <a:pt x="6788" y="11650"/>
                  </a:lnTo>
                  <a:lnTo>
                    <a:pt x="6788" y="11730"/>
                  </a:lnTo>
                  <a:lnTo>
                    <a:pt x="6791" y="11806"/>
                  </a:lnTo>
                  <a:lnTo>
                    <a:pt x="6795" y="11886"/>
                  </a:lnTo>
                  <a:lnTo>
                    <a:pt x="6802" y="11965"/>
                  </a:lnTo>
                  <a:lnTo>
                    <a:pt x="6820" y="12107"/>
                  </a:lnTo>
                  <a:lnTo>
                    <a:pt x="6834" y="12230"/>
                  </a:lnTo>
                  <a:lnTo>
                    <a:pt x="6849" y="12331"/>
                  </a:lnTo>
                  <a:lnTo>
                    <a:pt x="6849" y="12368"/>
                  </a:lnTo>
                  <a:lnTo>
                    <a:pt x="6838" y="12397"/>
                  </a:lnTo>
                  <a:lnTo>
                    <a:pt x="6576" y="12378"/>
                  </a:lnTo>
                  <a:lnTo>
                    <a:pt x="6465" y="12371"/>
                  </a:lnTo>
                  <a:lnTo>
                    <a:pt x="6411" y="12371"/>
                  </a:lnTo>
                  <a:lnTo>
                    <a:pt x="6365" y="12375"/>
                  </a:lnTo>
                  <a:lnTo>
                    <a:pt x="6314" y="12378"/>
                  </a:lnTo>
                  <a:lnTo>
                    <a:pt x="6214" y="12400"/>
                  </a:lnTo>
                  <a:lnTo>
                    <a:pt x="6164" y="12418"/>
                  </a:lnTo>
                  <a:lnTo>
                    <a:pt x="6117" y="12436"/>
                  </a:lnTo>
                  <a:lnTo>
                    <a:pt x="6063" y="12462"/>
                  </a:lnTo>
                  <a:lnTo>
                    <a:pt x="6006" y="12491"/>
                  </a:lnTo>
                  <a:lnTo>
                    <a:pt x="5949" y="12531"/>
                  </a:lnTo>
                  <a:lnTo>
                    <a:pt x="5938" y="12483"/>
                  </a:lnTo>
                  <a:lnTo>
                    <a:pt x="5920" y="12429"/>
                  </a:lnTo>
                  <a:lnTo>
                    <a:pt x="5909" y="12375"/>
                  </a:lnTo>
                  <a:lnTo>
                    <a:pt x="5902" y="12313"/>
                  </a:lnTo>
                  <a:lnTo>
                    <a:pt x="5888" y="12176"/>
                  </a:lnTo>
                  <a:lnTo>
                    <a:pt x="5880" y="12020"/>
                  </a:lnTo>
                  <a:lnTo>
                    <a:pt x="5880" y="11842"/>
                  </a:lnTo>
                  <a:lnTo>
                    <a:pt x="5884" y="11639"/>
                  </a:lnTo>
                  <a:lnTo>
                    <a:pt x="5891" y="11426"/>
                  </a:lnTo>
                  <a:lnTo>
                    <a:pt x="5906" y="11187"/>
                  </a:lnTo>
                  <a:lnTo>
                    <a:pt x="5970" y="11035"/>
                  </a:lnTo>
                  <a:lnTo>
                    <a:pt x="6027" y="10911"/>
                  </a:lnTo>
                  <a:lnTo>
                    <a:pt x="6056" y="10857"/>
                  </a:lnTo>
                  <a:lnTo>
                    <a:pt x="6085" y="10810"/>
                  </a:lnTo>
                  <a:lnTo>
                    <a:pt x="6146" y="10723"/>
                  </a:lnTo>
                  <a:lnTo>
                    <a:pt x="6210" y="10636"/>
                  </a:lnTo>
                  <a:lnTo>
                    <a:pt x="6289" y="10549"/>
                  </a:lnTo>
                  <a:lnTo>
                    <a:pt x="6382" y="10440"/>
                  </a:lnTo>
                  <a:lnTo>
                    <a:pt x="6494" y="10310"/>
                  </a:lnTo>
                  <a:lnTo>
                    <a:pt x="6673" y="10118"/>
                  </a:lnTo>
                  <a:lnTo>
                    <a:pt x="6831" y="9944"/>
                  </a:lnTo>
                  <a:lnTo>
                    <a:pt x="7096" y="9654"/>
                  </a:lnTo>
                  <a:lnTo>
                    <a:pt x="7207" y="9531"/>
                  </a:lnTo>
                  <a:lnTo>
                    <a:pt x="7311" y="9426"/>
                  </a:lnTo>
                  <a:lnTo>
                    <a:pt x="7415" y="9332"/>
                  </a:lnTo>
                  <a:lnTo>
                    <a:pt x="7508" y="9249"/>
                  </a:lnTo>
                  <a:lnTo>
                    <a:pt x="7559" y="9209"/>
                  </a:lnTo>
                  <a:lnTo>
                    <a:pt x="7609" y="9176"/>
                  </a:lnTo>
                  <a:lnTo>
                    <a:pt x="7663" y="9140"/>
                  </a:lnTo>
                  <a:lnTo>
                    <a:pt x="7716" y="9107"/>
                  </a:lnTo>
                  <a:lnTo>
                    <a:pt x="7770" y="9082"/>
                  </a:lnTo>
                  <a:lnTo>
                    <a:pt x="7827" y="9053"/>
                  </a:lnTo>
                  <a:lnTo>
                    <a:pt x="7888" y="9024"/>
                  </a:lnTo>
                  <a:lnTo>
                    <a:pt x="7953" y="9002"/>
                  </a:lnTo>
                  <a:lnTo>
                    <a:pt x="8089" y="8952"/>
                  </a:lnTo>
                  <a:lnTo>
                    <a:pt x="8243" y="8905"/>
                  </a:lnTo>
                  <a:lnTo>
                    <a:pt x="8423" y="8865"/>
                  </a:lnTo>
                  <a:lnTo>
                    <a:pt x="8627" y="8818"/>
                  </a:lnTo>
                  <a:lnTo>
                    <a:pt x="8706" y="8821"/>
                  </a:lnTo>
                  <a:lnTo>
                    <a:pt x="8849" y="8828"/>
                  </a:lnTo>
                  <a:lnTo>
                    <a:pt x="9075" y="8843"/>
                  </a:lnTo>
                  <a:lnTo>
                    <a:pt x="9846" y="11324"/>
                  </a:lnTo>
                  <a:lnTo>
                    <a:pt x="9771" y="10585"/>
                  </a:lnTo>
                  <a:lnTo>
                    <a:pt x="9735" y="9252"/>
                  </a:lnTo>
                  <a:lnTo>
                    <a:pt x="9685" y="9125"/>
                  </a:lnTo>
                  <a:lnTo>
                    <a:pt x="9785" y="8955"/>
                  </a:lnTo>
                  <a:lnTo>
                    <a:pt x="10004" y="8955"/>
                  </a:lnTo>
                  <a:lnTo>
                    <a:pt x="10097" y="9125"/>
                  </a:lnTo>
                  <a:lnTo>
                    <a:pt x="10054" y="9274"/>
                  </a:lnTo>
                  <a:lnTo>
                    <a:pt x="10320" y="11216"/>
                  </a:lnTo>
                  <a:lnTo>
                    <a:pt x="10280" y="8876"/>
                  </a:lnTo>
                  <a:lnTo>
                    <a:pt x="10359" y="8836"/>
                  </a:lnTo>
                  <a:lnTo>
                    <a:pt x="10380" y="8825"/>
                  </a:lnTo>
                  <a:lnTo>
                    <a:pt x="10384" y="8818"/>
                  </a:lnTo>
                  <a:lnTo>
                    <a:pt x="10441" y="8814"/>
                  </a:lnTo>
                  <a:close/>
                  <a:moveTo>
                    <a:pt x="8413" y="6726"/>
                  </a:moveTo>
                  <a:lnTo>
                    <a:pt x="8398" y="6861"/>
                  </a:lnTo>
                  <a:lnTo>
                    <a:pt x="8391" y="6966"/>
                  </a:lnTo>
                  <a:lnTo>
                    <a:pt x="8395" y="6966"/>
                  </a:lnTo>
                  <a:lnTo>
                    <a:pt x="8398" y="6861"/>
                  </a:lnTo>
                  <a:lnTo>
                    <a:pt x="8405" y="6813"/>
                  </a:lnTo>
                  <a:lnTo>
                    <a:pt x="8413" y="6770"/>
                  </a:lnTo>
                  <a:lnTo>
                    <a:pt x="8413" y="6726"/>
                  </a:lnTo>
                  <a:close/>
                  <a:moveTo>
                    <a:pt x="8575" y="6201"/>
                  </a:moveTo>
                  <a:lnTo>
                    <a:pt x="8568" y="6208"/>
                  </a:lnTo>
                  <a:lnTo>
                    <a:pt x="8542" y="6223"/>
                  </a:lnTo>
                  <a:lnTo>
                    <a:pt x="8528" y="6241"/>
                  </a:lnTo>
                  <a:lnTo>
                    <a:pt x="8510" y="6273"/>
                  </a:lnTo>
                  <a:lnTo>
                    <a:pt x="8546" y="6234"/>
                  </a:lnTo>
                  <a:lnTo>
                    <a:pt x="8568" y="6219"/>
                  </a:lnTo>
                  <a:lnTo>
                    <a:pt x="8586" y="6201"/>
                  </a:lnTo>
                  <a:lnTo>
                    <a:pt x="8575" y="6201"/>
                  </a:lnTo>
                  <a:close/>
                  <a:moveTo>
                    <a:pt x="9381" y="5668"/>
                  </a:moveTo>
                  <a:lnTo>
                    <a:pt x="9479" y="5668"/>
                  </a:lnTo>
                  <a:lnTo>
                    <a:pt x="9572" y="5672"/>
                  </a:lnTo>
                  <a:lnTo>
                    <a:pt x="9666" y="5683"/>
                  </a:lnTo>
                  <a:lnTo>
                    <a:pt x="9752" y="5694"/>
                  </a:lnTo>
                  <a:lnTo>
                    <a:pt x="9839" y="5715"/>
                  </a:lnTo>
                  <a:lnTo>
                    <a:pt x="9922" y="5733"/>
                  </a:lnTo>
                  <a:lnTo>
                    <a:pt x="10001" y="5755"/>
                  </a:lnTo>
                  <a:lnTo>
                    <a:pt x="10076" y="5784"/>
                  </a:lnTo>
                  <a:lnTo>
                    <a:pt x="10152" y="5810"/>
                  </a:lnTo>
                  <a:lnTo>
                    <a:pt x="10217" y="5842"/>
                  </a:lnTo>
                  <a:lnTo>
                    <a:pt x="10282" y="5871"/>
                  </a:lnTo>
                  <a:lnTo>
                    <a:pt x="10343" y="5904"/>
                  </a:lnTo>
                  <a:lnTo>
                    <a:pt x="10447" y="5962"/>
                  </a:lnTo>
                  <a:lnTo>
                    <a:pt x="10541" y="6023"/>
                  </a:lnTo>
                  <a:lnTo>
                    <a:pt x="10613" y="6070"/>
                  </a:lnTo>
                  <a:lnTo>
                    <a:pt x="10667" y="6114"/>
                  </a:lnTo>
                  <a:lnTo>
                    <a:pt x="10714" y="6150"/>
                  </a:lnTo>
                  <a:lnTo>
                    <a:pt x="10714" y="6248"/>
                  </a:lnTo>
                  <a:lnTo>
                    <a:pt x="10707" y="6292"/>
                  </a:lnTo>
                  <a:lnTo>
                    <a:pt x="10696" y="6342"/>
                  </a:lnTo>
                  <a:lnTo>
                    <a:pt x="10682" y="6393"/>
                  </a:lnTo>
                  <a:lnTo>
                    <a:pt x="10664" y="6437"/>
                  </a:lnTo>
                  <a:lnTo>
                    <a:pt x="10653" y="6462"/>
                  </a:lnTo>
                  <a:lnTo>
                    <a:pt x="10635" y="6484"/>
                  </a:lnTo>
                  <a:lnTo>
                    <a:pt x="10620" y="6502"/>
                  </a:lnTo>
                  <a:lnTo>
                    <a:pt x="10602" y="6520"/>
                  </a:lnTo>
                  <a:lnTo>
                    <a:pt x="10577" y="6538"/>
                  </a:lnTo>
                  <a:lnTo>
                    <a:pt x="10555" y="6549"/>
                  </a:lnTo>
                  <a:lnTo>
                    <a:pt x="10530" y="6560"/>
                  </a:lnTo>
                  <a:lnTo>
                    <a:pt x="10498" y="6567"/>
                  </a:lnTo>
                  <a:lnTo>
                    <a:pt x="10469" y="6571"/>
                  </a:lnTo>
                  <a:lnTo>
                    <a:pt x="10433" y="6571"/>
                  </a:lnTo>
                  <a:lnTo>
                    <a:pt x="10397" y="6567"/>
                  </a:lnTo>
                  <a:lnTo>
                    <a:pt x="10354" y="6560"/>
                  </a:lnTo>
                  <a:lnTo>
                    <a:pt x="10307" y="6549"/>
                  </a:lnTo>
                  <a:lnTo>
                    <a:pt x="10257" y="6534"/>
                  </a:lnTo>
                  <a:lnTo>
                    <a:pt x="10203" y="6509"/>
                  </a:lnTo>
                  <a:lnTo>
                    <a:pt x="10152" y="6484"/>
                  </a:lnTo>
                  <a:lnTo>
                    <a:pt x="10120" y="6473"/>
                  </a:lnTo>
                  <a:lnTo>
                    <a:pt x="10066" y="6462"/>
                  </a:lnTo>
                  <a:lnTo>
                    <a:pt x="9929" y="6437"/>
                  </a:lnTo>
                  <a:lnTo>
                    <a:pt x="9788" y="6411"/>
                  </a:lnTo>
                  <a:lnTo>
                    <a:pt x="9734" y="6400"/>
                  </a:lnTo>
                  <a:lnTo>
                    <a:pt x="9702" y="6393"/>
                  </a:lnTo>
                  <a:lnTo>
                    <a:pt x="9979" y="6527"/>
                  </a:lnTo>
                  <a:lnTo>
                    <a:pt x="10109" y="6585"/>
                  </a:lnTo>
                  <a:lnTo>
                    <a:pt x="10170" y="6607"/>
                  </a:lnTo>
                  <a:lnTo>
                    <a:pt x="10231" y="6629"/>
                  </a:lnTo>
                  <a:lnTo>
                    <a:pt x="10289" y="6650"/>
                  </a:lnTo>
                  <a:lnTo>
                    <a:pt x="10343" y="6661"/>
                  </a:lnTo>
                  <a:lnTo>
                    <a:pt x="10397" y="6672"/>
                  </a:lnTo>
                  <a:lnTo>
                    <a:pt x="10444" y="6676"/>
                  </a:lnTo>
                  <a:lnTo>
                    <a:pt x="10491" y="6672"/>
                  </a:lnTo>
                  <a:lnTo>
                    <a:pt x="10534" y="6661"/>
                  </a:lnTo>
                  <a:lnTo>
                    <a:pt x="10573" y="6647"/>
                  </a:lnTo>
                  <a:lnTo>
                    <a:pt x="10609" y="6621"/>
                  </a:lnTo>
                  <a:lnTo>
                    <a:pt x="10620" y="6716"/>
                  </a:lnTo>
                  <a:lnTo>
                    <a:pt x="10624" y="6803"/>
                  </a:lnTo>
                  <a:lnTo>
                    <a:pt x="10617" y="6962"/>
                  </a:lnTo>
                  <a:lnTo>
                    <a:pt x="10631" y="6951"/>
                  </a:lnTo>
                  <a:lnTo>
                    <a:pt x="10638" y="6944"/>
                  </a:lnTo>
                  <a:lnTo>
                    <a:pt x="10649" y="6940"/>
                  </a:lnTo>
                  <a:lnTo>
                    <a:pt x="10653" y="6944"/>
                  </a:lnTo>
                  <a:lnTo>
                    <a:pt x="10656" y="6951"/>
                  </a:lnTo>
                  <a:lnTo>
                    <a:pt x="10660" y="6977"/>
                  </a:lnTo>
                  <a:lnTo>
                    <a:pt x="10664" y="7013"/>
                  </a:lnTo>
                  <a:lnTo>
                    <a:pt x="10664" y="7060"/>
                  </a:lnTo>
                  <a:lnTo>
                    <a:pt x="10653" y="7176"/>
                  </a:lnTo>
                  <a:lnTo>
                    <a:pt x="10638" y="7310"/>
                  </a:lnTo>
                  <a:lnTo>
                    <a:pt x="10620" y="7437"/>
                  </a:lnTo>
                  <a:lnTo>
                    <a:pt x="10602" y="7546"/>
                  </a:lnTo>
                  <a:lnTo>
                    <a:pt x="10588" y="7611"/>
                  </a:lnTo>
                  <a:lnTo>
                    <a:pt x="10577" y="7622"/>
                  </a:lnTo>
                  <a:lnTo>
                    <a:pt x="10573" y="7618"/>
                  </a:lnTo>
                  <a:lnTo>
                    <a:pt x="10566" y="7690"/>
                  </a:lnTo>
                  <a:lnTo>
                    <a:pt x="10555" y="7759"/>
                  </a:lnTo>
                  <a:lnTo>
                    <a:pt x="10541" y="7825"/>
                  </a:lnTo>
                  <a:lnTo>
                    <a:pt x="10527" y="7890"/>
                  </a:lnTo>
                  <a:lnTo>
                    <a:pt x="10505" y="7951"/>
                  </a:lnTo>
                  <a:lnTo>
                    <a:pt x="10483" y="8013"/>
                  </a:lnTo>
                  <a:lnTo>
                    <a:pt x="10462" y="8071"/>
                  </a:lnTo>
                  <a:lnTo>
                    <a:pt x="10433" y="8129"/>
                  </a:lnTo>
                  <a:lnTo>
                    <a:pt x="10408" y="8187"/>
                  </a:lnTo>
                  <a:lnTo>
                    <a:pt x="10379" y="8238"/>
                  </a:lnTo>
                  <a:lnTo>
                    <a:pt x="10350" y="8288"/>
                  </a:lnTo>
                  <a:lnTo>
                    <a:pt x="10314" y="8339"/>
                  </a:lnTo>
                  <a:lnTo>
                    <a:pt x="10282" y="8386"/>
                  </a:lnTo>
                  <a:lnTo>
                    <a:pt x="10246" y="8433"/>
                  </a:lnTo>
                  <a:lnTo>
                    <a:pt x="10174" y="8513"/>
                  </a:lnTo>
                  <a:lnTo>
                    <a:pt x="10098" y="8589"/>
                  </a:lnTo>
                  <a:lnTo>
                    <a:pt x="10015" y="8654"/>
                  </a:lnTo>
                  <a:lnTo>
                    <a:pt x="9936" y="8712"/>
                  </a:lnTo>
                  <a:lnTo>
                    <a:pt x="9853" y="8760"/>
                  </a:lnTo>
                  <a:lnTo>
                    <a:pt x="9767" y="8796"/>
                  </a:lnTo>
                  <a:lnTo>
                    <a:pt x="9731" y="8810"/>
                  </a:lnTo>
                  <a:lnTo>
                    <a:pt x="9688" y="8825"/>
                  </a:lnTo>
                  <a:lnTo>
                    <a:pt x="9644" y="8832"/>
                  </a:lnTo>
                  <a:lnTo>
                    <a:pt x="9608" y="8839"/>
                  </a:lnTo>
                  <a:lnTo>
                    <a:pt x="9569" y="8843"/>
                  </a:lnTo>
                  <a:lnTo>
                    <a:pt x="9500" y="8843"/>
                  </a:lnTo>
                  <a:lnTo>
                    <a:pt x="9464" y="8839"/>
                  </a:lnTo>
                  <a:lnTo>
                    <a:pt x="9432" y="8832"/>
                  </a:lnTo>
                  <a:lnTo>
                    <a:pt x="9396" y="8821"/>
                  </a:lnTo>
                  <a:lnTo>
                    <a:pt x="9324" y="8792"/>
                  </a:lnTo>
                  <a:lnTo>
                    <a:pt x="9248" y="8756"/>
                  </a:lnTo>
                  <a:lnTo>
                    <a:pt x="9169" y="8705"/>
                  </a:lnTo>
                  <a:lnTo>
                    <a:pt x="9090" y="8651"/>
                  </a:lnTo>
                  <a:lnTo>
                    <a:pt x="9010" y="8582"/>
                  </a:lnTo>
                  <a:lnTo>
                    <a:pt x="8931" y="8510"/>
                  </a:lnTo>
                  <a:lnTo>
                    <a:pt x="8852" y="8423"/>
                  </a:lnTo>
                  <a:lnTo>
                    <a:pt x="8780" y="8336"/>
                  </a:lnTo>
                  <a:lnTo>
                    <a:pt x="8708" y="8238"/>
                  </a:lnTo>
                  <a:lnTo>
                    <a:pt x="8643" y="8136"/>
                  </a:lnTo>
                  <a:lnTo>
                    <a:pt x="8582" y="8024"/>
                  </a:lnTo>
                  <a:lnTo>
                    <a:pt x="8528" y="7908"/>
                  </a:lnTo>
                  <a:lnTo>
                    <a:pt x="8506" y="7850"/>
                  </a:lnTo>
                  <a:lnTo>
                    <a:pt x="8481" y="7788"/>
                  </a:lnTo>
                  <a:lnTo>
                    <a:pt x="8445" y="7665"/>
                  </a:lnTo>
                  <a:lnTo>
                    <a:pt x="8434" y="7705"/>
                  </a:lnTo>
                  <a:lnTo>
                    <a:pt x="8416" y="7738"/>
                  </a:lnTo>
                  <a:lnTo>
                    <a:pt x="8398" y="7759"/>
                  </a:lnTo>
                  <a:lnTo>
                    <a:pt x="8384" y="7767"/>
                  </a:lnTo>
                  <a:lnTo>
                    <a:pt x="8362" y="7759"/>
                  </a:lnTo>
                  <a:lnTo>
                    <a:pt x="8351" y="7745"/>
                  </a:lnTo>
                  <a:lnTo>
                    <a:pt x="8344" y="7730"/>
                  </a:lnTo>
                  <a:lnTo>
                    <a:pt x="8326" y="7698"/>
                  </a:lnTo>
                  <a:lnTo>
                    <a:pt x="8315" y="7647"/>
                  </a:lnTo>
                  <a:lnTo>
                    <a:pt x="8301" y="7589"/>
                  </a:lnTo>
                  <a:lnTo>
                    <a:pt x="8290" y="7520"/>
                  </a:lnTo>
                  <a:lnTo>
                    <a:pt x="8287" y="7444"/>
                  </a:lnTo>
                  <a:lnTo>
                    <a:pt x="8283" y="7361"/>
                  </a:lnTo>
                  <a:lnTo>
                    <a:pt x="8287" y="7288"/>
                  </a:lnTo>
                  <a:lnTo>
                    <a:pt x="8290" y="7219"/>
                  </a:lnTo>
                  <a:lnTo>
                    <a:pt x="8297" y="7158"/>
                  </a:lnTo>
                  <a:lnTo>
                    <a:pt x="8312" y="7100"/>
                  </a:lnTo>
                  <a:lnTo>
                    <a:pt x="8323" y="7053"/>
                  </a:lnTo>
                  <a:lnTo>
                    <a:pt x="8333" y="7013"/>
                  </a:lnTo>
                  <a:lnTo>
                    <a:pt x="8351" y="6984"/>
                  </a:lnTo>
                  <a:lnTo>
                    <a:pt x="8359" y="6973"/>
                  </a:lnTo>
                  <a:lnTo>
                    <a:pt x="8369" y="6969"/>
                  </a:lnTo>
                  <a:lnTo>
                    <a:pt x="8341" y="6937"/>
                  </a:lnTo>
                  <a:lnTo>
                    <a:pt x="8319" y="6908"/>
                  </a:lnTo>
                  <a:lnTo>
                    <a:pt x="8297" y="6871"/>
                  </a:lnTo>
                  <a:lnTo>
                    <a:pt x="8283" y="6835"/>
                  </a:lnTo>
                  <a:lnTo>
                    <a:pt x="8269" y="6799"/>
                  </a:lnTo>
                  <a:lnTo>
                    <a:pt x="8261" y="6755"/>
                  </a:lnTo>
                  <a:lnTo>
                    <a:pt x="8254" y="6719"/>
                  </a:lnTo>
                  <a:lnTo>
                    <a:pt x="8251" y="6676"/>
                  </a:lnTo>
                  <a:lnTo>
                    <a:pt x="8247" y="6639"/>
                  </a:lnTo>
                  <a:lnTo>
                    <a:pt x="8247" y="6592"/>
                  </a:lnTo>
                  <a:lnTo>
                    <a:pt x="8254" y="6505"/>
                  </a:lnTo>
                  <a:lnTo>
                    <a:pt x="8269" y="6422"/>
                  </a:lnTo>
                  <a:lnTo>
                    <a:pt x="8287" y="6339"/>
                  </a:lnTo>
                  <a:lnTo>
                    <a:pt x="8315" y="6255"/>
                  </a:lnTo>
                  <a:lnTo>
                    <a:pt x="8344" y="6179"/>
                  </a:lnTo>
                  <a:lnTo>
                    <a:pt x="8377" y="6107"/>
                  </a:lnTo>
                  <a:lnTo>
                    <a:pt x="8409" y="6045"/>
                  </a:lnTo>
                  <a:lnTo>
                    <a:pt x="8441" y="5991"/>
                  </a:lnTo>
                  <a:lnTo>
                    <a:pt x="8470" y="5947"/>
                  </a:lnTo>
                  <a:lnTo>
                    <a:pt x="8499" y="5915"/>
                  </a:lnTo>
                  <a:lnTo>
                    <a:pt x="8521" y="5900"/>
                  </a:lnTo>
                  <a:lnTo>
                    <a:pt x="8636" y="5842"/>
                  </a:lnTo>
                  <a:lnTo>
                    <a:pt x="8748" y="5795"/>
                  </a:lnTo>
                  <a:lnTo>
                    <a:pt x="8856" y="5755"/>
                  </a:lnTo>
                  <a:lnTo>
                    <a:pt x="8967" y="5726"/>
                  </a:lnTo>
                  <a:lnTo>
                    <a:pt x="9075" y="5701"/>
                  </a:lnTo>
                  <a:lnTo>
                    <a:pt x="9180" y="5683"/>
                  </a:lnTo>
                  <a:lnTo>
                    <a:pt x="9281" y="5672"/>
                  </a:lnTo>
                  <a:lnTo>
                    <a:pt x="9381" y="5668"/>
                  </a:lnTo>
                  <a:close/>
                  <a:moveTo>
                    <a:pt x="9425" y="4708"/>
                  </a:moveTo>
                  <a:lnTo>
                    <a:pt x="9242" y="4712"/>
                  </a:lnTo>
                  <a:lnTo>
                    <a:pt x="9059" y="4719"/>
                  </a:lnTo>
                  <a:lnTo>
                    <a:pt x="8880" y="4734"/>
                  </a:lnTo>
                  <a:lnTo>
                    <a:pt x="8700" y="4748"/>
                  </a:lnTo>
                  <a:lnTo>
                    <a:pt x="8524" y="4766"/>
                  </a:lnTo>
                  <a:lnTo>
                    <a:pt x="8349" y="4795"/>
                  </a:lnTo>
                  <a:lnTo>
                    <a:pt x="8173" y="4821"/>
                  </a:lnTo>
                  <a:lnTo>
                    <a:pt x="7997" y="4857"/>
                  </a:lnTo>
                  <a:lnTo>
                    <a:pt x="7828" y="4893"/>
                  </a:lnTo>
                  <a:lnTo>
                    <a:pt x="7660" y="4937"/>
                  </a:lnTo>
                  <a:lnTo>
                    <a:pt x="7491" y="4984"/>
                  </a:lnTo>
                  <a:lnTo>
                    <a:pt x="7323" y="5031"/>
                  </a:lnTo>
                  <a:lnTo>
                    <a:pt x="7157" y="5085"/>
                  </a:lnTo>
                  <a:lnTo>
                    <a:pt x="6996" y="5143"/>
                  </a:lnTo>
                  <a:lnTo>
                    <a:pt x="6831" y="5205"/>
                  </a:lnTo>
                  <a:lnTo>
                    <a:pt x="6673" y="5270"/>
                  </a:lnTo>
                  <a:lnTo>
                    <a:pt x="6515" y="5346"/>
                  </a:lnTo>
                  <a:lnTo>
                    <a:pt x="6361" y="5419"/>
                  </a:lnTo>
                  <a:lnTo>
                    <a:pt x="6207" y="5495"/>
                  </a:lnTo>
                  <a:lnTo>
                    <a:pt x="6056" y="5575"/>
                  </a:lnTo>
                  <a:lnTo>
                    <a:pt x="5905" y="5658"/>
                  </a:lnTo>
                  <a:lnTo>
                    <a:pt x="5762" y="5745"/>
                  </a:lnTo>
                  <a:lnTo>
                    <a:pt x="5618" y="5836"/>
                  </a:lnTo>
                  <a:lnTo>
                    <a:pt x="5475" y="5933"/>
                  </a:lnTo>
                  <a:lnTo>
                    <a:pt x="5335" y="6031"/>
                  </a:lnTo>
                  <a:lnTo>
                    <a:pt x="5199" y="6129"/>
                  </a:lnTo>
                  <a:lnTo>
                    <a:pt x="5059" y="6234"/>
                  </a:lnTo>
                  <a:lnTo>
                    <a:pt x="4930" y="6343"/>
                  </a:lnTo>
                  <a:lnTo>
                    <a:pt x="4800" y="6452"/>
                  </a:lnTo>
                  <a:lnTo>
                    <a:pt x="4671" y="6568"/>
                  </a:lnTo>
                  <a:lnTo>
                    <a:pt x="4549" y="6684"/>
                  </a:lnTo>
                  <a:lnTo>
                    <a:pt x="4427" y="6803"/>
                  </a:lnTo>
                  <a:lnTo>
                    <a:pt x="4309" y="6927"/>
                  </a:lnTo>
                  <a:lnTo>
                    <a:pt x="4194" y="7053"/>
                  </a:lnTo>
                  <a:lnTo>
                    <a:pt x="4079" y="7180"/>
                  </a:lnTo>
                  <a:lnTo>
                    <a:pt x="3972" y="7311"/>
                  </a:lnTo>
                  <a:lnTo>
                    <a:pt x="3864" y="7449"/>
                  </a:lnTo>
                  <a:lnTo>
                    <a:pt x="3760" y="7583"/>
                  </a:lnTo>
                  <a:lnTo>
                    <a:pt x="3663" y="7720"/>
                  </a:lnTo>
                  <a:lnTo>
                    <a:pt x="3563" y="7862"/>
                  </a:lnTo>
                  <a:lnTo>
                    <a:pt x="3469" y="8007"/>
                  </a:lnTo>
                  <a:lnTo>
                    <a:pt x="3380" y="8152"/>
                  </a:lnTo>
                  <a:lnTo>
                    <a:pt x="3294" y="8300"/>
                  </a:lnTo>
                  <a:lnTo>
                    <a:pt x="3207" y="8453"/>
                  </a:lnTo>
                  <a:lnTo>
                    <a:pt x="3128" y="8601"/>
                  </a:lnTo>
                  <a:lnTo>
                    <a:pt x="3053" y="8761"/>
                  </a:lnTo>
                  <a:lnTo>
                    <a:pt x="2978" y="8913"/>
                  </a:lnTo>
                  <a:lnTo>
                    <a:pt x="2910" y="9076"/>
                  </a:lnTo>
                  <a:lnTo>
                    <a:pt x="2845" y="9236"/>
                  </a:lnTo>
                  <a:lnTo>
                    <a:pt x="2784" y="9399"/>
                  </a:lnTo>
                  <a:lnTo>
                    <a:pt x="2727" y="9565"/>
                  </a:lnTo>
                  <a:lnTo>
                    <a:pt x="2673" y="9729"/>
                  </a:lnTo>
                  <a:lnTo>
                    <a:pt x="2580" y="10069"/>
                  </a:lnTo>
                  <a:lnTo>
                    <a:pt x="2537" y="10243"/>
                  </a:lnTo>
                  <a:lnTo>
                    <a:pt x="2501" y="10417"/>
                  </a:lnTo>
                  <a:lnTo>
                    <a:pt x="2465" y="10588"/>
                  </a:lnTo>
                  <a:lnTo>
                    <a:pt x="2440" y="10765"/>
                  </a:lnTo>
                  <a:lnTo>
                    <a:pt x="2411" y="10943"/>
                  </a:lnTo>
                  <a:lnTo>
                    <a:pt x="2393" y="11124"/>
                  </a:lnTo>
                  <a:lnTo>
                    <a:pt x="2379" y="11302"/>
                  </a:lnTo>
                  <a:lnTo>
                    <a:pt x="2364" y="11487"/>
                  </a:lnTo>
                  <a:lnTo>
                    <a:pt x="2357" y="11668"/>
                  </a:lnTo>
                  <a:lnTo>
                    <a:pt x="2354" y="11853"/>
                  </a:lnTo>
                  <a:lnTo>
                    <a:pt x="2357" y="12038"/>
                  </a:lnTo>
                  <a:lnTo>
                    <a:pt x="2364" y="12219"/>
                  </a:lnTo>
                  <a:lnTo>
                    <a:pt x="2379" y="12400"/>
                  </a:lnTo>
                  <a:lnTo>
                    <a:pt x="2393" y="12581"/>
                  </a:lnTo>
                  <a:lnTo>
                    <a:pt x="2411" y="12759"/>
                  </a:lnTo>
                  <a:lnTo>
                    <a:pt x="2440" y="12937"/>
                  </a:lnTo>
                  <a:lnTo>
                    <a:pt x="2465" y="13114"/>
                  </a:lnTo>
                  <a:lnTo>
                    <a:pt x="2537" y="13462"/>
                  </a:lnTo>
                  <a:lnTo>
                    <a:pt x="2580" y="13636"/>
                  </a:lnTo>
                  <a:lnTo>
                    <a:pt x="2626" y="13803"/>
                  </a:lnTo>
                  <a:lnTo>
                    <a:pt x="2673" y="13973"/>
                  </a:lnTo>
                  <a:lnTo>
                    <a:pt x="2727" y="14140"/>
                  </a:lnTo>
                  <a:lnTo>
                    <a:pt x="2784" y="14303"/>
                  </a:lnTo>
                  <a:lnTo>
                    <a:pt x="2845" y="14466"/>
                  </a:lnTo>
                  <a:lnTo>
                    <a:pt x="2910" y="14629"/>
                  </a:lnTo>
                  <a:lnTo>
                    <a:pt x="2978" y="14785"/>
                  </a:lnTo>
                  <a:lnTo>
                    <a:pt x="3053" y="14945"/>
                  </a:lnTo>
                  <a:lnTo>
                    <a:pt x="3128" y="15097"/>
                  </a:lnTo>
                  <a:lnTo>
                    <a:pt x="3207" y="15253"/>
                  </a:lnTo>
                  <a:lnTo>
                    <a:pt x="3294" y="15402"/>
                  </a:lnTo>
                  <a:lnTo>
                    <a:pt x="3380" y="15554"/>
                  </a:lnTo>
                  <a:lnTo>
                    <a:pt x="3469" y="15699"/>
                  </a:lnTo>
                  <a:lnTo>
                    <a:pt x="3563" y="15840"/>
                  </a:lnTo>
                  <a:lnTo>
                    <a:pt x="3663" y="15985"/>
                  </a:lnTo>
                  <a:lnTo>
                    <a:pt x="3760" y="16123"/>
                  </a:lnTo>
                  <a:lnTo>
                    <a:pt x="3864" y="16257"/>
                  </a:lnTo>
                  <a:lnTo>
                    <a:pt x="3972" y="16391"/>
                  </a:lnTo>
                  <a:lnTo>
                    <a:pt x="4079" y="16522"/>
                  </a:lnTo>
                  <a:lnTo>
                    <a:pt x="4194" y="16648"/>
                  </a:lnTo>
                  <a:lnTo>
                    <a:pt x="4309" y="16775"/>
                  </a:lnTo>
                  <a:lnTo>
                    <a:pt x="4427" y="16899"/>
                  </a:lnTo>
                  <a:lnTo>
                    <a:pt x="4549" y="17018"/>
                  </a:lnTo>
                  <a:lnTo>
                    <a:pt x="4671" y="17134"/>
                  </a:lnTo>
                  <a:lnTo>
                    <a:pt x="4800" y="17250"/>
                  </a:lnTo>
                  <a:lnTo>
                    <a:pt x="4930" y="17359"/>
                  </a:lnTo>
                  <a:lnTo>
                    <a:pt x="5059" y="17468"/>
                  </a:lnTo>
                  <a:lnTo>
                    <a:pt x="5199" y="17569"/>
                  </a:lnTo>
                  <a:lnTo>
                    <a:pt x="5335" y="17674"/>
                  </a:lnTo>
                  <a:lnTo>
                    <a:pt x="5475" y="17769"/>
                  </a:lnTo>
                  <a:lnTo>
                    <a:pt x="5618" y="17866"/>
                  </a:lnTo>
                  <a:lnTo>
                    <a:pt x="5762" y="17953"/>
                  </a:lnTo>
                  <a:lnTo>
                    <a:pt x="5905" y="18044"/>
                  </a:lnTo>
                  <a:lnTo>
                    <a:pt x="6056" y="18127"/>
                  </a:lnTo>
                  <a:lnTo>
                    <a:pt x="6207" y="18211"/>
                  </a:lnTo>
                  <a:lnTo>
                    <a:pt x="6361" y="18287"/>
                  </a:lnTo>
                  <a:lnTo>
                    <a:pt x="6515" y="18359"/>
                  </a:lnTo>
                  <a:lnTo>
                    <a:pt x="6673" y="18428"/>
                  </a:lnTo>
                  <a:lnTo>
                    <a:pt x="6831" y="18494"/>
                  </a:lnTo>
                  <a:lnTo>
                    <a:pt x="6996" y="18559"/>
                  </a:lnTo>
                  <a:lnTo>
                    <a:pt x="7157" y="18617"/>
                  </a:lnTo>
                  <a:lnTo>
                    <a:pt x="7323" y="18671"/>
                  </a:lnTo>
                  <a:lnTo>
                    <a:pt x="7491" y="18722"/>
                  </a:lnTo>
                  <a:lnTo>
                    <a:pt x="7660" y="18769"/>
                  </a:lnTo>
                  <a:lnTo>
                    <a:pt x="7828" y="18809"/>
                  </a:lnTo>
                  <a:lnTo>
                    <a:pt x="7997" y="18849"/>
                  </a:lnTo>
                  <a:lnTo>
                    <a:pt x="8173" y="18878"/>
                  </a:lnTo>
                  <a:lnTo>
                    <a:pt x="8349" y="18910"/>
                  </a:lnTo>
                  <a:lnTo>
                    <a:pt x="8524" y="18932"/>
                  </a:lnTo>
                  <a:lnTo>
                    <a:pt x="8700" y="18957"/>
                  </a:lnTo>
                  <a:lnTo>
                    <a:pt x="8880" y="18972"/>
                  </a:lnTo>
                  <a:lnTo>
                    <a:pt x="9059" y="18983"/>
                  </a:lnTo>
                  <a:lnTo>
                    <a:pt x="9242" y="18990"/>
                  </a:lnTo>
                  <a:lnTo>
                    <a:pt x="9604" y="18990"/>
                  </a:lnTo>
                  <a:lnTo>
                    <a:pt x="9787" y="18983"/>
                  </a:lnTo>
                  <a:lnTo>
                    <a:pt x="9967" y="18972"/>
                  </a:lnTo>
                  <a:lnTo>
                    <a:pt x="10142" y="18957"/>
                  </a:lnTo>
                  <a:lnTo>
                    <a:pt x="10318" y="18932"/>
                  </a:lnTo>
                  <a:lnTo>
                    <a:pt x="10498" y="18910"/>
                  </a:lnTo>
                  <a:lnTo>
                    <a:pt x="10670" y="18878"/>
                  </a:lnTo>
                  <a:lnTo>
                    <a:pt x="10846" y="18849"/>
                  </a:lnTo>
                  <a:lnTo>
                    <a:pt x="11018" y="18809"/>
                  </a:lnTo>
                  <a:lnTo>
                    <a:pt x="11183" y="18769"/>
                  </a:lnTo>
                  <a:lnTo>
                    <a:pt x="11355" y="18722"/>
                  </a:lnTo>
                  <a:lnTo>
                    <a:pt x="11520" y="18671"/>
                  </a:lnTo>
                  <a:lnTo>
                    <a:pt x="11689" y="18617"/>
                  </a:lnTo>
                  <a:lnTo>
                    <a:pt x="11850" y="18559"/>
                  </a:lnTo>
                  <a:lnTo>
                    <a:pt x="12012" y="18494"/>
                  </a:lnTo>
                  <a:lnTo>
                    <a:pt x="12173" y="18428"/>
                  </a:lnTo>
                  <a:lnTo>
                    <a:pt x="12327" y="18359"/>
                  </a:lnTo>
                  <a:lnTo>
                    <a:pt x="12485" y="18287"/>
                  </a:lnTo>
                  <a:lnTo>
                    <a:pt x="12636" y="18211"/>
                  </a:lnTo>
                  <a:lnTo>
                    <a:pt x="12790" y="18127"/>
                  </a:lnTo>
                  <a:lnTo>
                    <a:pt x="12937" y="18044"/>
                  </a:lnTo>
                  <a:lnTo>
                    <a:pt x="13081" y="17953"/>
                  </a:lnTo>
                  <a:lnTo>
                    <a:pt x="13228" y="17866"/>
                  </a:lnTo>
                  <a:lnTo>
                    <a:pt x="13371" y="17769"/>
                  </a:lnTo>
                  <a:lnTo>
                    <a:pt x="13508" y="17674"/>
                  </a:lnTo>
                  <a:lnTo>
                    <a:pt x="13648" y="17569"/>
                  </a:lnTo>
                  <a:lnTo>
                    <a:pt x="13784" y="17468"/>
                  </a:lnTo>
                  <a:lnTo>
                    <a:pt x="13913" y="17359"/>
                  </a:lnTo>
                  <a:lnTo>
                    <a:pt x="14042" y="17250"/>
                  </a:lnTo>
                  <a:lnTo>
                    <a:pt x="14171" y="17134"/>
                  </a:lnTo>
                  <a:lnTo>
                    <a:pt x="14293" y="17018"/>
                  </a:lnTo>
                  <a:lnTo>
                    <a:pt x="14415" y="16899"/>
                  </a:lnTo>
                  <a:lnTo>
                    <a:pt x="14534" y="16775"/>
                  </a:lnTo>
                  <a:lnTo>
                    <a:pt x="14652" y="16648"/>
                  </a:lnTo>
                  <a:lnTo>
                    <a:pt x="14763" y="16522"/>
                  </a:lnTo>
                  <a:lnTo>
                    <a:pt x="14875" y="16391"/>
                  </a:lnTo>
                  <a:lnTo>
                    <a:pt x="15083" y="16123"/>
                  </a:lnTo>
                  <a:lnTo>
                    <a:pt x="15183" y="15985"/>
                  </a:lnTo>
                  <a:lnTo>
                    <a:pt x="15280" y="15840"/>
                  </a:lnTo>
                  <a:lnTo>
                    <a:pt x="15373" y="15699"/>
                  </a:lnTo>
                  <a:lnTo>
                    <a:pt x="15463" y="15554"/>
                  </a:lnTo>
                  <a:lnTo>
                    <a:pt x="15553" y="15402"/>
                  </a:lnTo>
                  <a:lnTo>
                    <a:pt x="15635" y="15253"/>
                  </a:lnTo>
                  <a:lnTo>
                    <a:pt x="15714" y="15097"/>
                  </a:lnTo>
                  <a:lnTo>
                    <a:pt x="15793" y="14945"/>
                  </a:lnTo>
                  <a:lnTo>
                    <a:pt x="15865" y="14785"/>
                  </a:lnTo>
                  <a:lnTo>
                    <a:pt x="15933" y="14629"/>
                  </a:lnTo>
                  <a:lnTo>
                    <a:pt x="15998" y="14466"/>
                  </a:lnTo>
                  <a:lnTo>
                    <a:pt x="16059" y="14303"/>
                  </a:lnTo>
                  <a:lnTo>
                    <a:pt x="16116" y="14140"/>
                  </a:lnTo>
                  <a:lnTo>
                    <a:pt x="16170" y="13973"/>
                  </a:lnTo>
                  <a:lnTo>
                    <a:pt x="16224" y="13803"/>
                  </a:lnTo>
                  <a:lnTo>
                    <a:pt x="16267" y="13636"/>
                  </a:lnTo>
                  <a:lnTo>
                    <a:pt x="16306" y="13462"/>
                  </a:lnTo>
                  <a:lnTo>
                    <a:pt x="16346" y="13288"/>
                  </a:lnTo>
                  <a:lnTo>
                    <a:pt x="16378" y="13114"/>
                  </a:lnTo>
                  <a:lnTo>
                    <a:pt x="16410" y="12937"/>
                  </a:lnTo>
                  <a:lnTo>
                    <a:pt x="16432" y="12759"/>
                  </a:lnTo>
                  <a:lnTo>
                    <a:pt x="16450" y="12581"/>
                  </a:lnTo>
                  <a:lnTo>
                    <a:pt x="16471" y="12400"/>
                  </a:lnTo>
                  <a:lnTo>
                    <a:pt x="16482" y="12219"/>
                  </a:lnTo>
                  <a:lnTo>
                    <a:pt x="16486" y="12038"/>
                  </a:lnTo>
                  <a:lnTo>
                    <a:pt x="16489" y="11853"/>
                  </a:lnTo>
                  <a:lnTo>
                    <a:pt x="16486" y="11668"/>
                  </a:lnTo>
                  <a:lnTo>
                    <a:pt x="16482" y="11487"/>
                  </a:lnTo>
                  <a:lnTo>
                    <a:pt x="16471" y="11302"/>
                  </a:lnTo>
                  <a:lnTo>
                    <a:pt x="16450" y="11124"/>
                  </a:lnTo>
                  <a:lnTo>
                    <a:pt x="16432" y="10943"/>
                  </a:lnTo>
                  <a:lnTo>
                    <a:pt x="16410" y="10765"/>
                  </a:lnTo>
                  <a:lnTo>
                    <a:pt x="16378" y="10588"/>
                  </a:lnTo>
                  <a:lnTo>
                    <a:pt x="16346" y="10417"/>
                  </a:lnTo>
                  <a:lnTo>
                    <a:pt x="16306" y="10243"/>
                  </a:lnTo>
                  <a:lnTo>
                    <a:pt x="16267" y="10069"/>
                  </a:lnTo>
                  <a:lnTo>
                    <a:pt x="16224" y="9899"/>
                  </a:lnTo>
                  <a:lnTo>
                    <a:pt x="16170" y="9729"/>
                  </a:lnTo>
                  <a:lnTo>
                    <a:pt x="16116" y="9565"/>
                  </a:lnTo>
                  <a:lnTo>
                    <a:pt x="16059" y="9399"/>
                  </a:lnTo>
                  <a:lnTo>
                    <a:pt x="15998" y="9236"/>
                  </a:lnTo>
                  <a:lnTo>
                    <a:pt x="15933" y="9076"/>
                  </a:lnTo>
                  <a:lnTo>
                    <a:pt x="15865" y="8913"/>
                  </a:lnTo>
                  <a:lnTo>
                    <a:pt x="15793" y="8761"/>
                  </a:lnTo>
                  <a:lnTo>
                    <a:pt x="15714" y="8601"/>
                  </a:lnTo>
                  <a:lnTo>
                    <a:pt x="15635" y="8453"/>
                  </a:lnTo>
                  <a:lnTo>
                    <a:pt x="15553" y="8300"/>
                  </a:lnTo>
                  <a:lnTo>
                    <a:pt x="15463" y="8152"/>
                  </a:lnTo>
                  <a:lnTo>
                    <a:pt x="15373" y="8007"/>
                  </a:lnTo>
                  <a:lnTo>
                    <a:pt x="15280" y="7862"/>
                  </a:lnTo>
                  <a:lnTo>
                    <a:pt x="15183" y="7720"/>
                  </a:lnTo>
                  <a:lnTo>
                    <a:pt x="15083" y="7583"/>
                  </a:lnTo>
                  <a:lnTo>
                    <a:pt x="14979" y="7449"/>
                  </a:lnTo>
                  <a:lnTo>
                    <a:pt x="14875" y="7311"/>
                  </a:lnTo>
                  <a:lnTo>
                    <a:pt x="14763" y="7180"/>
                  </a:lnTo>
                  <a:lnTo>
                    <a:pt x="14652" y="7053"/>
                  </a:lnTo>
                  <a:lnTo>
                    <a:pt x="14534" y="6927"/>
                  </a:lnTo>
                  <a:lnTo>
                    <a:pt x="14415" y="6803"/>
                  </a:lnTo>
                  <a:lnTo>
                    <a:pt x="14293" y="6684"/>
                  </a:lnTo>
                  <a:lnTo>
                    <a:pt x="14171" y="6568"/>
                  </a:lnTo>
                  <a:lnTo>
                    <a:pt x="14042" y="6452"/>
                  </a:lnTo>
                  <a:lnTo>
                    <a:pt x="13913" y="6343"/>
                  </a:lnTo>
                  <a:lnTo>
                    <a:pt x="13784" y="6234"/>
                  </a:lnTo>
                  <a:lnTo>
                    <a:pt x="13648" y="6129"/>
                  </a:lnTo>
                  <a:lnTo>
                    <a:pt x="13508" y="6031"/>
                  </a:lnTo>
                  <a:lnTo>
                    <a:pt x="13371" y="5933"/>
                  </a:lnTo>
                  <a:lnTo>
                    <a:pt x="13228" y="5836"/>
                  </a:lnTo>
                  <a:lnTo>
                    <a:pt x="13081" y="5745"/>
                  </a:lnTo>
                  <a:lnTo>
                    <a:pt x="12937" y="5658"/>
                  </a:lnTo>
                  <a:lnTo>
                    <a:pt x="12790" y="5575"/>
                  </a:lnTo>
                  <a:lnTo>
                    <a:pt x="12636" y="5495"/>
                  </a:lnTo>
                  <a:lnTo>
                    <a:pt x="12485" y="5419"/>
                  </a:lnTo>
                  <a:lnTo>
                    <a:pt x="12327" y="5346"/>
                  </a:lnTo>
                  <a:lnTo>
                    <a:pt x="12173" y="5270"/>
                  </a:lnTo>
                  <a:lnTo>
                    <a:pt x="12012" y="5205"/>
                  </a:lnTo>
                  <a:lnTo>
                    <a:pt x="11850" y="5143"/>
                  </a:lnTo>
                  <a:lnTo>
                    <a:pt x="11689" y="5085"/>
                  </a:lnTo>
                  <a:lnTo>
                    <a:pt x="11520" y="5031"/>
                  </a:lnTo>
                  <a:lnTo>
                    <a:pt x="11355" y="4984"/>
                  </a:lnTo>
                  <a:lnTo>
                    <a:pt x="11183" y="4937"/>
                  </a:lnTo>
                  <a:lnTo>
                    <a:pt x="11018" y="4893"/>
                  </a:lnTo>
                  <a:lnTo>
                    <a:pt x="10846" y="4857"/>
                  </a:lnTo>
                  <a:lnTo>
                    <a:pt x="10670" y="4821"/>
                  </a:lnTo>
                  <a:lnTo>
                    <a:pt x="10498" y="4795"/>
                  </a:lnTo>
                  <a:lnTo>
                    <a:pt x="10318" y="4766"/>
                  </a:lnTo>
                  <a:lnTo>
                    <a:pt x="10142" y="4748"/>
                  </a:lnTo>
                  <a:lnTo>
                    <a:pt x="9967" y="4734"/>
                  </a:lnTo>
                  <a:lnTo>
                    <a:pt x="9787" y="4719"/>
                  </a:lnTo>
                  <a:lnTo>
                    <a:pt x="9604" y="4712"/>
                  </a:lnTo>
                  <a:lnTo>
                    <a:pt x="9425" y="4708"/>
                  </a:lnTo>
                  <a:close/>
                  <a:moveTo>
                    <a:pt x="7262" y="2566"/>
                  </a:moveTo>
                  <a:lnTo>
                    <a:pt x="7796" y="3574"/>
                  </a:lnTo>
                  <a:lnTo>
                    <a:pt x="7993" y="3537"/>
                  </a:lnTo>
                  <a:lnTo>
                    <a:pt x="8194" y="3505"/>
                  </a:lnTo>
                  <a:lnTo>
                    <a:pt x="8395" y="3476"/>
                  </a:lnTo>
                  <a:lnTo>
                    <a:pt x="8596" y="3454"/>
                  </a:lnTo>
                  <a:lnTo>
                    <a:pt x="8804" y="3436"/>
                  </a:lnTo>
                  <a:lnTo>
                    <a:pt x="9009" y="3421"/>
                  </a:lnTo>
                  <a:lnTo>
                    <a:pt x="9213" y="3414"/>
                  </a:lnTo>
                  <a:lnTo>
                    <a:pt x="9425" y="3410"/>
                  </a:lnTo>
                  <a:lnTo>
                    <a:pt x="9576" y="3414"/>
                  </a:lnTo>
                  <a:lnTo>
                    <a:pt x="9730" y="3418"/>
                  </a:lnTo>
                  <a:lnTo>
                    <a:pt x="9881" y="3429"/>
                  </a:lnTo>
                  <a:lnTo>
                    <a:pt x="10035" y="3436"/>
                  </a:lnTo>
                  <a:lnTo>
                    <a:pt x="10185" y="3450"/>
                  </a:lnTo>
                  <a:lnTo>
                    <a:pt x="10336" y="3465"/>
                  </a:lnTo>
                  <a:lnTo>
                    <a:pt x="10483" y="3479"/>
                  </a:lnTo>
                  <a:lnTo>
                    <a:pt x="10630" y="3505"/>
                  </a:lnTo>
                  <a:lnTo>
                    <a:pt x="10781" y="3526"/>
                  </a:lnTo>
                  <a:lnTo>
                    <a:pt x="10928" y="3552"/>
                  </a:lnTo>
                  <a:lnTo>
                    <a:pt x="11075" y="3581"/>
                  </a:lnTo>
                  <a:lnTo>
                    <a:pt x="11219" y="3610"/>
                  </a:lnTo>
                  <a:lnTo>
                    <a:pt x="11362" y="3646"/>
                  </a:lnTo>
                  <a:lnTo>
                    <a:pt x="11506" y="3682"/>
                  </a:lnTo>
                  <a:lnTo>
                    <a:pt x="11649" y="3719"/>
                  </a:lnTo>
                  <a:lnTo>
                    <a:pt x="11789" y="3762"/>
                  </a:lnTo>
                  <a:lnTo>
                    <a:pt x="12381" y="2783"/>
                  </a:lnTo>
                  <a:lnTo>
                    <a:pt x="14559" y="3809"/>
                  </a:lnTo>
                  <a:lnTo>
                    <a:pt x="14186" y="4929"/>
                  </a:lnTo>
                  <a:lnTo>
                    <a:pt x="14390" y="5074"/>
                  </a:lnTo>
                  <a:lnTo>
                    <a:pt x="14588" y="5230"/>
                  </a:lnTo>
                  <a:lnTo>
                    <a:pt x="14781" y="5386"/>
                  </a:lnTo>
                  <a:lnTo>
                    <a:pt x="14968" y="5553"/>
                  </a:lnTo>
                  <a:lnTo>
                    <a:pt x="15151" y="5723"/>
                  </a:lnTo>
                  <a:lnTo>
                    <a:pt x="15330" y="5894"/>
                  </a:lnTo>
                  <a:lnTo>
                    <a:pt x="15502" y="6075"/>
                  </a:lnTo>
                  <a:lnTo>
                    <a:pt x="15671" y="6260"/>
                  </a:lnTo>
                  <a:lnTo>
                    <a:pt x="15833" y="6452"/>
                  </a:lnTo>
                  <a:lnTo>
                    <a:pt x="15990" y="6651"/>
                  </a:lnTo>
                  <a:lnTo>
                    <a:pt x="16141" y="6850"/>
                  </a:lnTo>
                  <a:lnTo>
                    <a:pt x="16288" y="7053"/>
                  </a:lnTo>
                  <a:lnTo>
                    <a:pt x="16428" y="7264"/>
                  </a:lnTo>
                  <a:lnTo>
                    <a:pt x="16557" y="7478"/>
                  </a:lnTo>
                  <a:lnTo>
                    <a:pt x="16686" y="7695"/>
                  </a:lnTo>
                  <a:lnTo>
                    <a:pt x="16805" y="7916"/>
                  </a:lnTo>
                  <a:lnTo>
                    <a:pt x="18021" y="7619"/>
                  </a:lnTo>
                  <a:lnTo>
                    <a:pt x="18846" y="9899"/>
                  </a:lnTo>
                  <a:lnTo>
                    <a:pt x="17662" y="10497"/>
                  </a:lnTo>
                  <a:lnTo>
                    <a:pt x="17691" y="10664"/>
                  </a:lnTo>
                  <a:lnTo>
                    <a:pt x="17713" y="10827"/>
                  </a:lnTo>
                  <a:lnTo>
                    <a:pt x="17730" y="10997"/>
                  </a:lnTo>
                  <a:lnTo>
                    <a:pt x="17748" y="11168"/>
                  </a:lnTo>
                  <a:lnTo>
                    <a:pt x="17759" y="11334"/>
                  </a:lnTo>
                  <a:lnTo>
                    <a:pt x="17766" y="11505"/>
                  </a:lnTo>
                  <a:lnTo>
                    <a:pt x="17773" y="11679"/>
                  </a:lnTo>
                  <a:lnTo>
                    <a:pt x="17773" y="12012"/>
                  </a:lnTo>
                  <a:lnTo>
                    <a:pt x="17770" y="12172"/>
                  </a:lnTo>
                  <a:lnTo>
                    <a:pt x="17763" y="12328"/>
                  </a:lnTo>
                  <a:lnTo>
                    <a:pt x="17752" y="12491"/>
                  </a:lnTo>
                  <a:lnTo>
                    <a:pt x="17734" y="12650"/>
                  </a:lnTo>
                  <a:lnTo>
                    <a:pt x="17720" y="12802"/>
                  </a:lnTo>
                  <a:lnTo>
                    <a:pt x="17702" y="12962"/>
                  </a:lnTo>
                  <a:lnTo>
                    <a:pt x="17684" y="13114"/>
                  </a:lnTo>
                  <a:lnTo>
                    <a:pt x="17655" y="13270"/>
                  </a:lnTo>
                  <a:lnTo>
                    <a:pt x="17630" y="13422"/>
                  </a:lnTo>
                  <a:lnTo>
                    <a:pt x="17598" y="13575"/>
                  </a:lnTo>
                  <a:lnTo>
                    <a:pt x="17565" y="13727"/>
                  </a:lnTo>
                  <a:lnTo>
                    <a:pt x="17530" y="13879"/>
                  </a:lnTo>
                  <a:lnTo>
                    <a:pt x="17490" y="14024"/>
                  </a:lnTo>
                  <a:lnTo>
                    <a:pt x="17454" y="14173"/>
                  </a:lnTo>
                  <a:lnTo>
                    <a:pt x="17408" y="14321"/>
                  </a:lnTo>
                  <a:lnTo>
                    <a:pt x="18624" y="15072"/>
                  </a:lnTo>
                  <a:lnTo>
                    <a:pt x="17612" y="17268"/>
                  </a:lnTo>
                  <a:lnTo>
                    <a:pt x="16188" y="16790"/>
                  </a:lnTo>
                  <a:lnTo>
                    <a:pt x="16051" y="16978"/>
                  </a:lnTo>
                  <a:lnTo>
                    <a:pt x="15911" y="17160"/>
                  </a:lnTo>
                  <a:lnTo>
                    <a:pt x="15761" y="17334"/>
                  </a:lnTo>
                  <a:lnTo>
                    <a:pt x="15614" y="17508"/>
                  </a:lnTo>
                  <a:lnTo>
                    <a:pt x="15456" y="17678"/>
                  </a:lnTo>
                  <a:lnTo>
                    <a:pt x="15298" y="17845"/>
                  </a:lnTo>
                  <a:lnTo>
                    <a:pt x="15133" y="18001"/>
                  </a:lnTo>
                  <a:lnTo>
                    <a:pt x="14961" y="18160"/>
                  </a:lnTo>
                  <a:lnTo>
                    <a:pt x="14789" y="18309"/>
                  </a:lnTo>
                  <a:lnTo>
                    <a:pt x="14609" y="18457"/>
                  </a:lnTo>
                  <a:lnTo>
                    <a:pt x="14430" y="18599"/>
                  </a:lnTo>
                  <a:lnTo>
                    <a:pt x="14243" y="18733"/>
                  </a:lnTo>
                  <a:lnTo>
                    <a:pt x="14057" y="18867"/>
                  </a:lnTo>
                  <a:lnTo>
                    <a:pt x="13863" y="18990"/>
                  </a:lnTo>
                  <a:lnTo>
                    <a:pt x="13669" y="19113"/>
                  </a:lnTo>
                  <a:lnTo>
                    <a:pt x="13472" y="19229"/>
                  </a:lnTo>
                  <a:lnTo>
                    <a:pt x="13838" y="20770"/>
                  </a:lnTo>
                  <a:lnTo>
                    <a:pt x="11581" y="21600"/>
                  </a:lnTo>
                  <a:lnTo>
                    <a:pt x="10867" y="20161"/>
                  </a:lnTo>
                  <a:lnTo>
                    <a:pt x="10691" y="20190"/>
                  </a:lnTo>
                  <a:lnTo>
                    <a:pt x="10512" y="20215"/>
                  </a:lnTo>
                  <a:lnTo>
                    <a:pt x="10336" y="20237"/>
                  </a:lnTo>
                  <a:lnTo>
                    <a:pt x="10157" y="20259"/>
                  </a:lnTo>
                  <a:lnTo>
                    <a:pt x="9974" y="20270"/>
                  </a:lnTo>
                  <a:lnTo>
                    <a:pt x="9791" y="20281"/>
                  </a:lnTo>
                  <a:lnTo>
                    <a:pt x="9608" y="20288"/>
                  </a:lnTo>
                  <a:lnTo>
                    <a:pt x="9425" y="20288"/>
                  </a:lnTo>
                  <a:lnTo>
                    <a:pt x="9152" y="20284"/>
                  </a:lnTo>
                  <a:lnTo>
                    <a:pt x="8883" y="20273"/>
                  </a:lnTo>
                  <a:lnTo>
                    <a:pt x="8621" y="20252"/>
                  </a:lnTo>
                  <a:lnTo>
                    <a:pt x="8356" y="20223"/>
                  </a:lnTo>
                  <a:lnTo>
                    <a:pt x="8094" y="20186"/>
                  </a:lnTo>
                  <a:lnTo>
                    <a:pt x="7836" y="20139"/>
                  </a:lnTo>
                  <a:lnTo>
                    <a:pt x="7581" y="20085"/>
                  </a:lnTo>
                  <a:lnTo>
                    <a:pt x="7326" y="20023"/>
                  </a:lnTo>
                  <a:lnTo>
                    <a:pt x="6461" y="21379"/>
                  </a:lnTo>
                  <a:lnTo>
                    <a:pt x="4287" y="20357"/>
                  </a:lnTo>
                  <a:lnTo>
                    <a:pt x="4743" y="18838"/>
                  </a:lnTo>
                  <a:lnTo>
                    <a:pt x="4560" y="18711"/>
                  </a:lnTo>
                  <a:lnTo>
                    <a:pt x="4377" y="18570"/>
                  </a:lnTo>
                  <a:lnTo>
                    <a:pt x="4201" y="18432"/>
                  </a:lnTo>
                  <a:lnTo>
                    <a:pt x="4029" y="18291"/>
                  </a:lnTo>
                  <a:lnTo>
                    <a:pt x="3692" y="17986"/>
                  </a:lnTo>
                  <a:lnTo>
                    <a:pt x="3530" y="17827"/>
                  </a:lnTo>
                  <a:lnTo>
                    <a:pt x="3376" y="17667"/>
                  </a:lnTo>
                  <a:lnTo>
                    <a:pt x="3222" y="17497"/>
                  </a:lnTo>
                  <a:lnTo>
                    <a:pt x="3075" y="17326"/>
                  </a:lnTo>
                  <a:lnTo>
                    <a:pt x="2931" y="17156"/>
                  </a:lnTo>
                  <a:lnTo>
                    <a:pt x="2788" y="16975"/>
                  </a:lnTo>
                  <a:lnTo>
                    <a:pt x="2655" y="16793"/>
                  </a:lnTo>
                  <a:lnTo>
                    <a:pt x="2526" y="16609"/>
                  </a:lnTo>
                  <a:lnTo>
                    <a:pt x="2400" y="16416"/>
                  </a:lnTo>
                  <a:lnTo>
                    <a:pt x="2282" y="16221"/>
                  </a:lnTo>
                  <a:lnTo>
                    <a:pt x="825" y="16543"/>
                  </a:lnTo>
                  <a:lnTo>
                    <a:pt x="0" y="14267"/>
                  </a:lnTo>
                  <a:lnTo>
                    <a:pt x="1249" y="13593"/>
                  </a:lnTo>
                  <a:lnTo>
                    <a:pt x="1205" y="13379"/>
                  </a:lnTo>
                  <a:lnTo>
                    <a:pt x="1173" y="13165"/>
                  </a:lnTo>
                  <a:lnTo>
                    <a:pt x="1141" y="12951"/>
                  </a:lnTo>
                  <a:lnTo>
                    <a:pt x="1116" y="12734"/>
                  </a:lnTo>
                  <a:lnTo>
                    <a:pt x="1098" y="12512"/>
                  </a:lnTo>
                  <a:lnTo>
                    <a:pt x="1080" y="12295"/>
                  </a:lnTo>
                  <a:lnTo>
                    <a:pt x="1073" y="12074"/>
                  </a:lnTo>
                  <a:lnTo>
                    <a:pt x="1069" y="11853"/>
                  </a:lnTo>
                  <a:lnTo>
                    <a:pt x="1073" y="11592"/>
                  </a:lnTo>
                  <a:lnTo>
                    <a:pt x="1083" y="11327"/>
                  </a:lnTo>
                  <a:lnTo>
                    <a:pt x="1109" y="11066"/>
                  </a:lnTo>
                  <a:lnTo>
                    <a:pt x="1134" y="10812"/>
                  </a:lnTo>
                  <a:lnTo>
                    <a:pt x="1170" y="10555"/>
                  </a:lnTo>
                  <a:lnTo>
                    <a:pt x="1213" y="10305"/>
                  </a:lnTo>
                  <a:lnTo>
                    <a:pt x="1263" y="10055"/>
                  </a:lnTo>
                  <a:lnTo>
                    <a:pt x="1320" y="9808"/>
                  </a:lnTo>
                  <a:lnTo>
                    <a:pt x="219" y="9094"/>
                  </a:lnTo>
                  <a:lnTo>
                    <a:pt x="1234" y="6898"/>
                  </a:lnTo>
                  <a:lnTo>
                    <a:pt x="2422" y="7256"/>
                  </a:lnTo>
                  <a:lnTo>
                    <a:pt x="2562" y="7050"/>
                  </a:lnTo>
                  <a:lnTo>
                    <a:pt x="2702" y="6850"/>
                  </a:lnTo>
                  <a:lnTo>
                    <a:pt x="2852" y="6651"/>
                  </a:lnTo>
                  <a:lnTo>
                    <a:pt x="3006" y="6459"/>
                  </a:lnTo>
                  <a:lnTo>
                    <a:pt x="3164" y="6267"/>
                  </a:lnTo>
                  <a:lnTo>
                    <a:pt x="3333" y="6089"/>
                  </a:lnTo>
                  <a:lnTo>
                    <a:pt x="3502" y="5908"/>
                  </a:lnTo>
                  <a:lnTo>
                    <a:pt x="3681" y="5734"/>
                  </a:lnTo>
                  <a:lnTo>
                    <a:pt x="3860" y="5564"/>
                  </a:lnTo>
                  <a:lnTo>
                    <a:pt x="4047" y="5401"/>
                  </a:lnTo>
                  <a:lnTo>
                    <a:pt x="4237" y="5245"/>
                  </a:lnTo>
                  <a:lnTo>
                    <a:pt x="4431" y="5092"/>
                  </a:lnTo>
                  <a:lnTo>
                    <a:pt x="4628" y="4947"/>
                  </a:lnTo>
                  <a:lnTo>
                    <a:pt x="4836" y="4806"/>
                  </a:lnTo>
                  <a:lnTo>
                    <a:pt x="5041" y="4672"/>
                  </a:lnTo>
                  <a:lnTo>
                    <a:pt x="5256" y="4545"/>
                  </a:lnTo>
                  <a:lnTo>
                    <a:pt x="5008" y="3396"/>
                  </a:lnTo>
                  <a:lnTo>
                    <a:pt x="7262" y="2566"/>
                  </a:lnTo>
                  <a:close/>
                  <a:moveTo>
                    <a:pt x="18194" y="1703"/>
                  </a:moveTo>
                  <a:lnTo>
                    <a:pt x="18086" y="1707"/>
                  </a:lnTo>
                  <a:lnTo>
                    <a:pt x="17975" y="1718"/>
                  </a:lnTo>
                  <a:lnTo>
                    <a:pt x="17872" y="1736"/>
                  </a:lnTo>
                  <a:lnTo>
                    <a:pt x="17768" y="1761"/>
                  </a:lnTo>
                  <a:lnTo>
                    <a:pt x="17664" y="1794"/>
                  </a:lnTo>
                  <a:lnTo>
                    <a:pt x="17564" y="1834"/>
                  </a:lnTo>
                  <a:lnTo>
                    <a:pt x="17464" y="1881"/>
                  </a:lnTo>
                  <a:lnTo>
                    <a:pt x="17367" y="1932"/>
                  </a:lnTo>
                  <a:lnTo>
                    <a:pt x="17296" y="1975"/>
                  </a:lnTo>
                  <a:lnTo>
                    <a:pt x="17228" y="2026"/>
                  </a:lnTo>
                  <a:lnTo>
                    <a:pt x="17163" y="2077"/>
                  </a:lnTo>
                  <a:lnTo>
                    <a:pt x="17102" y="2131"/>
                  </a:lnTo>
                  <a:lnTo>
                    <a:pt x="17042" y="2189"/>
                  </a:lnTo>
                  <a:lnTo>
                    <a:pt x="16988" y="2247"/>
                  </a:lnTo>
                  <a:lnTo>
                    <a:pt x="16934" y="2309"/>
                  </a:lnTo>
                  <a:lnTo>
                    <a:pt x="16888" y="2374"/>
                  </a:lnTo>
                  <a:lnTo>
                    <a:pt x="16841" y="2439"/>
                  </a:lnTo>
                  <a:lnTo>
                    <a:pt x="16798" y="2504"/>
                  </a:lnTo>
                  <a:lnTo>
                    <a:pt x="16762" y="2573"/>
                  </a:lnTo>
                  <a:lnTo>
                    <a:pt x="16723" y="2646"/>
                  </a:lnTo>
                  <a:lnTo>
                    <a:pt x="16691" y="2718"/>
                  </a:lnTo>
                  <a:lnTo>
                    <a:pt x="16666" y="2791"/>
                  </a:lnTo>
                  <a:lnTo>
                    <a:pt x="16641" y="2867"/>
                  </a:lnTo>
                  <a:lnTo>
                    <a:pt x="16616" y="2943"/>
                  </a:lnTo>
                  <a:lnTo>
                    <a:pt x="16601" y="3019"/>
                  </a:lnTo>
                  <a:lnTo>
                    <a:pt x="16573" y="3178"/>
                  </a:lnTo>
                  <a:lnTo>
                    <a:pt x="16566" y="3258"/>
                  </a:lnTo>
                  <a:lnTo>
                    <a:pt x="16566" y="3414"/>
                  </a:lnTo>
                  <a:lnTo>
                    <a:pt x="16569" y="3497"/>
                  </a:lnTo>
                  <a:lnTo>
                    <a:pt x="16580" y="3577"/>
                  </a:lnTo>
                  <a:lnTo>
                    <a:pt x="16594" y="3653"/>
                  </a:lnTo>
                  <a:lnTo>
                    <a:pt x="16609" y="3737"/>
                  </a:lnTo>
                  <a:lnTo>
                    <a:pt x="16627" y="3813"/>
                  </a:lnTo>
                  <a:lnTo>
                    <a:pt x="16655" y="3892"/>
                  </a:lnTo>
                  <a:lnTo>
                    <a:pt x="16680" y="3968"/>
                  </a:lnTo>
                  <a:lnTo>
                    <a:pt x="16716" y="4048"/>
                  </a:lnTo>
                  <a:lnTo>
                    <a:pt x="16748" y="4121"/>
                  </a:lnTo>
                  <a:lnTo>
                    <a:pt x="16791" y="4197"/>
                  </a:lnTo>
                  <a:lnTo>
                    <a:pt x="16848" y="4287"/>
                  </a:lnTo>
                  <a:lnTo>
                    <a:pt x="16913" y="4374"/>
                  </a:lnTo>
                  <a:lnTo>
                    <a:pt x="16981" y="4458"/>
                  </a:lnTo>
                  <a:lnTo>
                    <a:pt x="17052" y="4537"/>
                  </a:lnTo>
                  <a:lnTo>
                    <a:pt x="17135" y="4606"/>
                  </a:lnTo>
                  <a:lnTo>
                    <a:pt x="17213" y="4675"/>
                  </a:lnTo>
                  <a:lnTo>
                    <a:pt x="17299" y="4737"/>
                  </a:lnTo>
                  <a:lnTo>
                    <a:pt x="17389" y="4791"/>
                  </a:lnTo>
                  <a:lnTo>
                    <a:pt x="17482" y="4838"/>
                  </a:lnTo>
                  <a:lnTo>
                    <a:pt x="17578" y="4885"/>
                  </a:lnTo>
                  <a:lnTo>
                    <a:pt x="17678" y="4922"/>
                  </a:lnTo>
                  <a:lnTo>
                    <a:pt x="17779" y="4951"/>
                  </a:lnTo>
                  <a:lnTo>
                    <a:pt x="17882" y="4980"/>
                  </a:lnTo>
                  <a:lnTo>
                    <a:pt x="17986" y="4994"/>
                  </a:lnTo>
                  <a:lnTo>
                    <a:pt x="18090" y="5005"/>
                  </a:lnTo>
                  <a:lnTo>
                    <a:pt x="18201" y="5009"/>
                  </a:lnTo>
                  <a:lnTo>
                    <a:pt x="18308" y="5005"/>
                  </a:lnTo>
                  <a:lnTo>
                    <a:pt x="18416" y="4994"/>
                  </a:lnTo>
                  <a:lnTo>
                    <a:pt x="18519" y="4976"/>
                  </a:lnTo>
                  <a:lnTo>
                    <a:pt x="18627" y="4951"/>
                  </a:lnTo>
                  <a:lnTo>
                    <a:pt x="18730" y="4918"/>
                  </a:lnTo>
                  <a:lnTo>
                    <a:pt x="18831" y="4878"/>
                  </a:lnTo>
                  <a:lnTo>
                    <a:pt x="18931" y="4831"/>
                  </a:lnTo>
                  <a:lnTo>
                    <a:pt x="19027" y="4777"/>
                  </a:lnTo>
                  <a:lnTo>
                    <a:pt x="19095" y="4737"/>
                  </a:lnTo>
                  <a:lnTo>
                    <a:pt x="19163" y="4690"/>
                  </a:lnTo>
                  <a:lnTo>
                    <a:pt x="19228" y="4639"/>
                  </a:lnTo>
                  <a:lnTo>
                    <a:pt x="19289" y="4585"/>
                  </a:lnTo>
                  <a:lnTo>
                    <a:pt x="19346" y="4534"/>
                  </a:lnTo>
                  <a:lnTo>
                    <a:pt x="19400" y="4476"/>
                  </a:lnTo>
                  <a:lnTo>
                    <a:pt x="19453" y="4414"/>
                  </a:lnTo>
                  <a:lnTo>
                    <a:pt x="19500" y="4353"/>
                  </a:lnTo>
                  <a:lnTo>
                    <a:pt x="19546" y="4287"/>
                  </a:lnTo>
                  <a:lnTo>
                    <a:pt x="19593" y="4215"/>
                  </a:lnTo>
                  <a:lnTo>
                    <a:pt x="19632" y="4146"/>
                  </a:lnTo>
                  <a:lnTo>
                    <a:pt x="19668" y="4077"/>
                  </a:lnTo>
                  <a:lnTo>
                    <a:pt x="19700" y="4001"/>
                  </a:lnTo>
                  <a:lnTo>
                    <a:pt x="19729" y="3929"/>
                  </a:lnTo>
                  <a:lnTo>
                    <a:pt x="19757" y="3849"/>
                  </a:lnTo>
                  <a:lnTo>
                    <a:pt x="19779" y="3769"/>
                  </a:lnTo>
                  <a:lnTo>
                    <a:pt x="19797" y="3689"/>
                  </a:lnTo>
                  <a:lnTo>
                    <a:pt x="19807" y="3610"/>
                  </a:lnTo>
                  <a:lnTo>
                    <a:pt x="19822" y="3526"/>
                  </a:lnTo>
                  <a:lnTo>
                    <a:pt x="19829" y="3447"/>
                  </a:lnTo>
                  <a:lnTo>
                    <a:pt x="19829" y="3283"/>
                  </a:lnTo>
                  <a:lnTo>
                    <a:pt x="19825" y="3207"/>
                  </a:lnTo>
                  <a:lnTo>
                    <a:pt x="19811" y="3128"/>
                  </a:lnTo>
                  <a:lnTo>
                    <a:pt x="19800" y="3044"/>
                  </a:lnTo>
                  <a:lnTo>
                    <a:pt x="19782" y="2968"/>
                  </a:lnTo>
                  <a:lnTo>
                    <a:pt x="19764" y="2892"/>
                  </a:lnTo>
                  <a:lnTo>
                    <a:pt x="19739" y="2816"/>
                  </a:lnTo>
                  <a:lnTo>
                    <a:pt x="19711" y="2736"/>
                  </a:lnTo>
                  <a:lnTo>
                    <a:pt x="19679" y="2664"/>
                  </a:lnTo>
                  <a:lnTo>
                    <a:pt x="19643" y="2591"/>
                  </a:lnTo>
                  <a:lnTo>
                    <a:pt x="19603" y="2519"/>
                  </a:lnTo>
                  <a:lnTo>
                    <a:pt x="19546" y="2425"/>
                  </a:lnTo>
                  <a:lnTo>
                    <a:pt x="19482" y="2338"/>
                  </a:lnTo>
                  <a:lnTo>
                    <a:pt x="19414" y="2258"/>
                  </a:lnTo>
                  <a:lnTo>
                    <a:pt x="19342" y="2178"/>
                  </a:lnTo>
                  <a:lnTo>
                    <a:pt x="19260" y="2106"/>
                  </a:lnTo>
                  <a:lnTo>
                    <a:pt x="19181" y="2040"/>
                  </a:lnTo>
                  <a:lnTo>
                    <a:pt x="19095" y="1979"/>
                  </a:lnTo>
                  <a:lnTo>
                    <a:pt x="19002" y="1921"/>
                  </a:lnTo>
                  <a:lnTo>
                    <a:pt x="18913" y="1870"/>
                  </a:lnTo>
                  <a:lnTo>
                    <a:pt x="18720" y="1790"/>
                  </a:lnTo>
                  <a:lnTo>
                    <a:pt x="18616" y="1761"/>
                  </a:lnTo>
                  <a:lnTo>
                    <a:pt x="18512" y="1736"/>
                  </a:lnTo>
                  <a:lnTo>
                    <a:pt x="18405" y="1718"/>
                  </a:lnTo>
                  <a:lnTo>
                    <a:pt x="18301" y="1707"/>
                  </a:lnTo>
                  <a:lnTo>
                    <a:pt x="18194" y="1703"/>
                  </a:lnTo>
                  <a:close/>
                  <a:moveTo>
                    <a:pt x="18666" y="0"/>
                  </a:moveTo>
                  <a:lnTo>
                    <a:pt x="19482" y="217"/>
                  </a:lnTo>
                  <a:lnTo>
                    <a:pt x="19389" y="913"/>
                  </a:lnTo>
                  <a:lnTo>
                    <a:pt x="19343" y="1082"/>
                  </a:lnTo>
                  <a:lnTo>
                    <a:pt x="19285" y="1051"/>
                  </a:lnTo>
                  <a:lnTo>
                    <a:pt x="19268" y="1044"/>
                  </a:lnTo>
                  <a:lnTo>
                    <a:pt x="19267" y="1044"/>
                  </a:lnTo>
                  <a:lnTo>
                    <a:pt x="19185" y="1011"/>
                  </a:lnTo>
                  <a:lnTo>
                    <a:pt x="19268" y="1044"/>
                  </a:lnTo>
                  <a:lnTo>
                    <a:pt x="19342" y="1084"/>
                  </a:lnTo>
                  <a:lnTo>
                    <a:pt x="19343" y="1082"/>
                  </a:lnTo>
                  <a:lnTo>
                    <a:pt x="19378" y="1102"/>
                  </a:lnTo>
                  <a:lnTo>
                    <a:pt x="19457" y="1145"/>
                  </a:lnTo>
                  <a:lnTo>
                    <a:pt x="19582" y="1221"/>
                  </a:lnTo>
                  <a:lnTo>
                    <a:pt x="19643" y="1261"/>
                  </a:lnTo>
                  <a:lnTo>
                    <a:pt x="19704" y="1305"/>
                  </a:lnTo>
                  <a:lnTo>
                    <a:pt x="19707" y="1308"/>
                  </a:lnTo>
                  <a:lnTo>
                    <a:pt x="19764" y="1352"/>
                  </a:lnTo>
                  <a:lnTo>
                    <a:pt x="19822" y="1399"/>
                  </a:lnTo>
                  <a:lnTo>
                    <a:pt x="19925" y="1497"/>
                  </a:lnTo>
                  <a:lnTo>
                    <a:pt x="19990" y="1558"/>
                  </a:lnTo>
                  <a:lnTo>
                    <a:pt x="20069" y="1645"/>
                  </a:lnTo>
                  <a:lnTo>
                    <a:pt x="20115" y="1700"/>
                  </a:lnTo>
                  <a:lnTo>
                    <a:pt x="20115" y="1700"/>
                  </a:lnTo>
                  <a:lnTo>
                    <a:pt x="20140" y="1729"/>
                  </a:lnTo>
                  <a:lnTo>
                    <a:pt x="20115" y="1700"/>
                  </a:lnTo>
                  <a:lnTo>
                    <a:pt x="20280" y="1602"/>
                  </a:lnTo>
                  <a:lnTo>
                    <a:pt x="20924" y="1312"/>
                  </a:lnTo>
                  <a:lnTo>
                    <a:pt x="21350" y="2048"/>
                  </a:lnTo>
                  <a:lnTo>
                    <a:pt x="20799" y="2472"/>
                  </a:lnTo>
                  <a:lnTo>
                    <a:pt x="20602" y="2588"/>
                  </a:lnTo>
                  <a:lnTo>
                    <a:pt x="20638" y="2707"/>
                  </a:lnTo>
                  <a:lnTo>
                    <a:pt x="20663" y="2823"/>
                  </a:lnTo>
                  <a:lnTo>
                    <a:pt x="20688" y="2943"/>
                  </a:lnTo>
                  <a:lnTo>
                    <a:pt x="20702" y="3062"/>
                  </a:lnTo>
                  <a:lnTo>
                    <a:pt x="20713" y="3182"/>
                  </a:lnTo>
                  <a:lnTo>
                    <a:pt x="20720" y="3302"/>
                  </a:lnTo>
                  <a:lnTo>
                    <a:pt x="20720" y="3421"/>
                  </a:lnTo>
                  <a:lnTo>
                    <a:pt x="20713" y="3537"/>
                  </a:lnTo>
                  <a:lnTo>
                    <a:pt x="20945" y="3599"/>
                  </a:lnTo>
                  <a:lnTo>
                    <a:pt x="21600" y="3856"/>
                  </a:lnTo>
                  <a:lnTo>
                    <a:pt x="21389" y="4682"/>
                  </a:lnTo>
                  <a:lnTo>
                    <a:pt x="20702" y="4585"/>
                  </a:lnTo>
                  <a:lnTo>
                    <a:pt x="20444" y="4516"/>
                  </a:lnTo>
                  <a:lnTo>
                    <a:pt x="20391" y="4621"/>
                  </a:lnTo>
                  <a:lnTo>
                    <a:pt x="20330" y="4722"/>
                  </a:lnTo>
                  <a:lnTo>
                    <a:pt x="20269" y="4817"/>
                  </a:lnTo>
                  <a:lnTo>
                    <a:pt x="20201" y="4911"/>
                  </a:lnTo>
                  <a:lnTo>
                    <a:pt x="20129" y="5001"/>
                  </a:lnTo>
                  <a:lnTo>
                    <a:pt x="20051" y="5092"/>
                  </a:lnTo>
                  <a:lnTo>
                    <a:pt x="19972" y="5175"/>
                  </a:lnTo>
                  <a:lnTo>
                    <a:pt x="19886" y="5255"/>
                  </a:lnTo>
                  <a:lnTo>
                    <a:pt x="20022" y="5491"/>
                  </a:lnTo>
                  <a:lnTo>
                    <a:pt x="20308" y="6136"/>
                  </a:lnTo>
                  <a:lnTo>
                    <a:pt x="19582" y="6574"/>
                  </a:lnTo>
                  <a:lnTo>
                    <a:pt x="19163" y="6012"/>
                  </a:lnTo>
                  <a:lnTo>
                    <a:pt x="19024" y="5773"/>
                  </a:lnTo>
                  <a:lnTo>
                    <a:pt x="19070" y="5752"/>
                  </a:lnTo>
                  <a:lnTo>
                    <a:pt x="19117" y="5733"/>
                  </a:lnTo>
                  <a:lnTo>
                    <a:pt x="19010" y="5773"/>
                  </a:lnTo>
                  <a:lnTo>
                    <a:pt x="18906" y="5806"/>
                  </a:lnTo>
                  <a:lnTo>
                    <a:pt x="18820" y="5835"/>
                  </a:lnTo>
                  <a:lnTo>
                    <a:pt x="18677" y="5868"/>
                  </a:lnTo>
                  <a:lnTo>
                    <a:pt x="18605" y="5878"/>
                  </a:lnTo>
                  <a:lnTo>
                    <a:pt x="18526" y="5889"/>
                  </a:lnTo>
                  <a:lnTo>
                    <a:pt x="18512" y="5889"/>
                  </a:lnTo>
                  <a:lnTo>
                    <a:pt x="18373" y="5907"/>
                  </a:lnTo>
                  <a:lnTo>
                    <a:pt x="18237" y="5911"/>
                  </a:lnTo>
                  <a:lnTo>
                    <a:pt x="18201" y="5915"/>
                  </a:lnTo>
                  <a:lnTo>
                    <a:pt x="18144" y="5911"/>
                  </a:lnTo>
                  <a:lnTo>
                    <a:pt x="18093" y="5909"/>
                  </a:lnTo>
                  <a:lnTo>
                    <a:pt x="18022" y="5904"/>
                  </a:lnTo>
                  <a:lnTo>
                    <a:pt x="17933" y="5897"/>
                  </a:lnTo>
                  <a:lnTo>
                    <a:pt x="18036" y="5907"/>
                  </a:lnTo>
                  <a:lnTo>
                    <a:pt x="18093" y="5909"/>
                  </a:lnTo>
                  <a:lnTo>
                    <a:pt x="18115" y="5911"/>
                  </a:lnTo>
                  <a:lnTo>
                    <a:pt x="18018" y="6281"/>
                  </a:lnTo>
                  <a:lnTo>
                    <a:pt x="17800" y="6828"/>
                  </a:lnTo>
                  <a:lnTo>
                    <a:pt x="16981" y="6614"/>
                  </a:lnTo>
                  <a:lnTo>
                    <a:pt x="17042" y="6049"/>
                  </a:lnTo>
                  <a:lnTo>
                    <a:pt x="17138" y="5675"/>
                  </a:lnTo>
                  <a:lnTo>
                    <a:pt x="17206" y="5708"/>
                  </a:lnTo>
                  <a:lnTo>
                    <a:pt x="17110" y="5661"/>
                  </a:lnTo>
                  <a:lnTo>
                    <a:pt x="17013" y="5610"/>
                  </a:lnTo>
                  <a:lnTo>
                    <a:pt x="16938" y="5570"/>
                  </a:lnTo>
                  <a:lnTo>
                    <a:pt x="16813" y="5494"/>
                  </a:lnTo>
                  <a:lnTo>
                    <a:pt x="16752" y="5451"/>
                  </a:lnTo>
                  <a:lnTo>
                    <a:pt x="16691" y="5411"/>
                  </a:lnTo>
                  <a:lnTo>
                    <a:pt x="16684" y="5407"/>
                  </a:lnTo>
                  <a:lnTo>
                    <a:pt x="16627" y="5360"/>
                  </a:lnTo>
                  <a:lnTo>
                    <a:pt x="16573" y="5313"/>
                  </a:lnTo>
                  <a:lnTo>
                    <a:pt x="16466" y="5215"/>
                  </a:lnTo>
                  <a:lnTo>
                    <a:pt x="16405" y="5154"/>
                  </a:lnTo>
                  <a:lnTo>
                    <a:pt x="16348" y="5094"/>
                  </a:lnTo>
                  <a:lnTo>
                    <a:pt x="16312" y="5052"/>
                  </a:lnTo>
                  <a:lnTo>
                    <a:pt x="16254" y="4983"/>
                  </a:lnTo>
                  <a:lnTo>
                    <a:pt x="16326" y="5070"/>
                  </a:lnTo>
                  <a:lnTo>
                    <a:pt x="16348" y="5094"/>
                  </a:lnTo>
                  <a:lnTo>
                    <a:pt x="16369" y="5117"/>
                  </a:lnTo>
                  <a:lnTo>
                    <a:pt x="16079" y="5291"/>
                  </a:lnTo>
                  <a:lnTo>
                    <a:pt x="15542" y="5516"/>
                  </a:lnTo>
                  <a:lnTo>
                    <a:pt x="15117" y="4784"/>
                  </a:lnTo>
                  <a:lnTo>
                    <a:pt x="15553" y="4425"/>
                  </a:lnTo>
                  <a:lnTo>
                    <a:pt x="15836" y="4255"/>
                  </a:lnTo>
                  <a:lnTo>
                    <a:pt x="15796" y="4135"/>
                  </a:lnTo>
                  <a:lnTo>
                    <a:pt x="15761" y="4012"/>
                  </a:lnTo>
                  <a:lnTo>
                    <a:pt x="15732" y="3889"/>
                  </a:lnTo>
                  <a:lnTo>
                    <a:pt x="15707" y="3766"/>
                  </a:lnTo>
                  <a:lnTo>
                    <a:pt x="15689" y="3642"/>
                  </a:lnTo>
                  <a:lnTo>
                    <a:pt x="15682" y="3519"/>
                  </a:lnTo>
                  <a:lnTo>
                    <a:pt x="15675" y="3392"/>
                  </a:lnTo>
                  <a:lnTo>
                    <a:pt x="15678" y="3269"/>
                  </a:lnTo>
                  <a:lnTo>
                    <a:pt x="15399" y="3200"/>
                  </a:lnTo>
                  <a:lnTo>
                    <a:pt x="14859" y="2972"/>
                  </a:lnTo>
                  <a:lnTo>
                    <a:pt x="15074" y="2149"/>
                  </a:lnTo>
                  <a:lnTo>
                    <a:pt x="15632" y="2211"/>
                  </a:lnTo>
                  <a:lnTo>
                    <a:pt x="15907" y="2283"/>
                  </a:lnTo>
                  <a:lnTo>
                    <a:pt x="15961" y="2167"/>
                  </a:lnTo>
                  <a:lnTo>
                    <a:pt x="16022" y="2055"/>
                  </a:lnTo>
                  <a:lnTo>
                    <a:pt x="16093" y="1950"/>
                  </a:lnTo>
                  <a:lnTo>
                    <a:pt x="16165" y="1841"/>
                  </a:lnTo>
                  <a:lnTo>
                    <a:pt x="16244" y="1740"/>
                  </a:lnTo>
                  <a:lnTo>
                    <a:pt x="16326" y="1642"/>
                  </a:lnTo>
                  <a:lnTo>
                    <a:pt x="16415" y="1544"/>
                  </a:lnTo>
                  <a:lnTo>
                    <a:pt x="16508" y="1457"/>
                  </a:lnTo>
                  <a:lnTo>
                    <a:pt x="16380" y="1236"/>
                  </a:lnTo>
                  <a:lnTo>
                    <a:pt x="16158" y="689"/>
                  </a:lnTo>
                  <a:lnTo>
                    <a:pt x="16884" y="254"/>
                  </a:lnTo>
                  <a:lnTo>
                    <a:pt x="17231" y="703"/>
                  </a:lnTo>
                  <a:lnTo>
                    <a:pt x="17374" y="939"/>
                  </a:lnTo>
                  <a:lnTo>
                    <a:pt x="17324" y="960"/>
                  </a:lnTo>
                  <a:lnTo>
                    <a:pt x="17278" y="979"/>
                  </a:lnTo>
                  <a:lnTo>
                    <a:pt x="17385" y="939"/>
                  </a:lnTo>
                  <a:lnTo>
                    <a:pt x="17489" y="906"/>
                  </a:lnTo>
                  <a:lnTo>
                    <a:pt x="17575" y="877"/>
                  </a:lnTo>
                  <a:lnTo>
                    <a:pt x="17718" y="848"/>
                  </a:lnTo>
                  <a:lnTo>
                    <a:pt x="17789" y="834"/>
                  </a:lnTo>
                  <a:lnTo>
                    <a:pt x="17865" y="819"/>
                  </a:lnTo>
                  <a:lnTo>
                    <a:pt x="17882" y="819"/>
                  </a:lnTo>
                  <a:lnTo>
                    <a:pt x="18018" y="805"/>
                  </a:lnTo>
                  <a:lnTo>
                    <a:pt x="18158" y="801"/>
                  </a:lnTo>
                  <a:lnTo>
                    <a:pt x="18247" y="801"/>
                  </a:lnTo>
                  <a:lnTo>
                    <a:pt x="18358" y="808"/>
                  </a:lnTo>
                  <a:lnTo>
                    <a:pt x="18462" y="815"/>
                  </a:lnTo>
                  <a:lnTo>
                    <a:pt x="18380" y="808"/>
                  </a:lnTo>
                  <a:lnTo>
                    <a:pt x="18416" y="663"/>
                  </a:lnTo>
                  <a:lnTo>
                    <a:pt x="18666"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grpSp>
        <p:nvGrpSpPr>
          <p:cNvPr id="170" name="组合 18"/>
          <p:cNvGrpSpPr/>
          <p:nvPr/>
        </p:nvGrpSpPr>
        <p:grpSpPr>
          <a:xfrm>
            <a:off x="7258622" y="3858357"/>
            <a:ext cx="575915" cy="575915"/>
            <a:chOff x="0" y="0"/>
            <a:chExt cx="575914" cy="575914"/>
          </a:xfrm>
        </p:grpSpPr>
        <p:sp>
          <p:nvSpPr>
            <p:cNvPr id="168" name="椭圆 19"/>
            <p:cNvSpPr/>
            <p:nvPr/>
          </p:nvSpPr>
          <p:spPr>
            <a:xfrm>
              <a:off x="-1" y="-1"/>
              <a:ext cx="575916" cy="575916"/>
            </a:xfrm>
            <a:prstGeom prst="ellipse">
              <a:avLst/>
            </a:prstGeom>
            <a:solidFill>
              <a:srgbClr val="8FAAD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9" name="KSO_Shape"/>
            <p:cNvSpPr/>
            <p:nvPr/>
          </p:nvSpPr>
          <p:spPr>
            <a:xfrm>
              <a:off x="143978" y="144418"/>
              <a:ext cx="292052" cy="292052"/>
            </a:xfrm>
            <a:custGeom>
              <a:avLst/>
              <a:gdLst/>
              <a:ahLst/>
              <a:cxnLst>
                <a:cxn ang="0">
                  <a:pos x="wd2" y="hd2"/>
                </a:cxn>
                <a:cxn ang="5400000">
                  <a:pos x="wd2" y="hd2"/>
                </a:cxn>
                <a:cxn ang="10800000">
                  <a:pos x="wd2" y="hd2"/>
                </a:cxn>
                <a:cxn ang="16200000">
                  <a:pos x="wd2" y="hd2"/>
                </a:cxn>
              </a:cxnLst>
              <a:rect l="0" t="0" r="r" b="b"/>
              <a:pathLst>
                <a:path w="21600" h="21600" extrusionOk="0">
                  <a:moveTo>
                    <a:pt x="12463" y="3927"/>
                  </a:moveTo>
                  <a:lnTo>
                    <a:pt x="12969" y="4513"/>
                  </a:lnTo>
                  <a:lnTo>
                    <a:pt x="11093" y="6126"/>
                  </a:lnTo>
                  <a:lnTo>
                    <a:pt x="11111" y="6172"/>
                  </a:lnTo>
                  <a:lnTo>
                    <a:pt x="11123" y="6218"/>
                  </a:lnTo>
                  <a:lnTo>
                    <a:pt x="11136" y="6268"/>
                  </a:lnTo>
                  <a:lnTo>
                    <a:pt x="11151" y="6317"/>
                  </a:lnTo>
                  <a:lnTo>
                    <a:pt x="11164" y="6416"/>
                  </a:lnTo>
                  <a:lnTo>
                    <a:pt x="11170" y="6468"/>
                  </a:lnTo>
                  <a:lnTo>
                    <a:pt x="11170" y="6576"/>
                  </a:lnTo>
                  <a:lnTo>
                    <a:pt x="11164" y="6629"/>
                  </a:lnTo>
                  <a:lnTo>
                    <a:pt x="11157" y="6684"/>
                  </a:lnTo>
                  <a:lnTo>
                    <a:pt x="11148" y="6737"/>
                  </a:lnTo>
                  <a:lnTo>
                    <a:pt x="11136" y="6789"/>
                  </a:lnTo>
                  <a:lnTo>
                    <a:pt x="11123" y="6838"/>
                  </a:lnTo>
                  <a:lnTo>
                    <a:pt x="11105" y="6891"/>
                  </a:lnTo>
                  <a:lnTo>
                    <a:pt x="11089" y="6937"/>
                  </a:lnTo>
                  <a:lnTo>
                    <a:pt x="11068" y="6986"/>
                  </a:lnTo>
                  <a:lnTo>
                    <a:pt x="11046" y="7033"/>
                  </a:lnTo>
                  <a:lnTo>
                    <a:pt x="11019" y="7079"/>
                  </a:lnTo>
                  <a:lnTo>
                    <a:pt x="10994" y="7122"/>
                  </a:lnTo>
                  <a:lnTo>
                    <a:pt x="10966" y="7165"/>
                  </a:lnTo>
                  <a:lnTo>
                    <a:pt x="10932" y="7208"/>
                  </a:lnTo>
                  <a:lnTo>
                    <a:pt x="10901" y="7245"/>
                  </a:lnTo>
                  <a:lnTo>
                    <a:pt x="10867" y="7285"/>
                  </a:lnTo>
                  <a:lnTo>
                    <a:pt x="10830" y="7322"/>
                  </a:lnTo>
                  <a:lnTo>
                    <a:pt x="10793" y="7356"/>
                  </a:lnTo>
                  <a:lnTo>
                    <a:pt x="10756" y="7390"/>
                  </a:lnTo>
                  <a:lnTo>
                    <a:pt x="10713" y="7421"/>
                  </a:lnTo>
                  <a:lnTo>
                    <a:pt x="10673" y="7449"/>
                  </a:lnTo>
                  <a:lnTo>
                    <a:pt x="10627" y="7477"/>
                  </a:lnTo>
                  <a:lnTo>
                    <a:pt x="10583" y="7504"/>
                  </a:lnTo>
                  <a:lnTo>
                    <a:pt x="10540" y="7529"/>
                  </a:lnTo>
                  <a:lnTo>
                    <a:pt x="10491" y="7551"/>
                  </a:lnTo>
                  <a:lnTo>
                    <a:pt x="10445" y="7569"/>
                  </a:lnTo>
                  <a:lnTo>
                    <a:pt x="10392" y="7588"/>
                  </a:lnTo>
                  <a:lnTo>
                    <a:pt x="10343" y="7603"/>
                  </a:lnTo>
                  <a:lnTo>
                    <a:pt x="10290" y="7615"/>
                  </a:lnTo>
                  <a:lnTo>
                    <a:pt x="10241" y="7625"/>
                  </a:lnTo>
                  <a:lnTo>
                    <a:pt x="10185" y="7634"/>
                  </a:lnTo>
                  <a:lnTo>
                    <a:pt x="10130" y="7640"/>
                  </a:lnTo>
                  <a:lnTo>
                    <a:pt x="9408" y="10249"/>
                  </a:lnTo>
                  <a:lnTo>
                    <a:pt x="9479" y="10286"/>
                  </a:lnTo>
                  <a:lnTo>
                    <a:pt x="9544" y="10329"/>
                  </a:lnTo>
                  <a:lnTo>
                    <a:pt x="9605" y="10372"/>
                  </a:lnTo>
                  <a:lnTo>
                    <a:pt x="9664" y="10425"/>
                  </a:lnTo>
                  <a:lnTo>
                    <a:pt x="9719" y="10477"/>
                  </a:lnTo>
                  <a:lnTo>
                    <a:pt x="9772" y="10533"/>
                  </a:lnTo>
                  <a:lnTo>
                    <a:pt x="9818" y="10591"/>
                  </a:lnTo>
                  <a:lnTo>
                    <a:pt x="9864" y="10656"/>
                  </a:lnTo>
                  <a:lnTo>
                    <a:pt x="9905" y="10724"/>
                  </a:lnTo>
                  <a:lnTo>
                    <a:pt x="9939" y="10792"/>
                  </a:lnTo>
                  <a:lnTo>
                    <a:pt x="9969" y="10866"/>
                  </a:lnTo>
                  <a:lnTo>
                    <a:pt x="9994" y="10940"/>
                  </a:lnTo>
                  <a:lnTo>
                    <a:pt x="10013" y="11017"/>
                  </a:lnTo>
                  <a:lnTo>
                    <a:pt x="10028" y="11094"/>
                  </a:lnTo>
                  <a:lnTo>
                    <a:pt x="10037" y="11174"/>
                  </a:lnTo>
                  <a:lnTo>
                    <a:pt x="10040" y="11257"/>
                  </a:lnTo>
                  <a:lnTo>
                    <a:pt x="10040" y="11319"/>
                  </a:lnTo>
                  <a:lnTo>
                    <a:pt x="10037" y="11375"/>
                  </a:lnTo>
                  <a:lnTo>
                    <a:pt x="10025" y="11430"/>
                  </a:lnTo>
                  <a:lnTo>
                    <a:pt x="10016" y="11486"/>
                  </a:lnTo>
                  <a:lnTo>
                    <a:pt x="10003" y="11541"/>
                  </a:lnTo>
                  <a:lnTo>
                    <a:pt x="9972" y="11646"/>
                  </a:lnTo>
                  <a:lnTo>
                    <a:pt x="9951" y="11695"/>
                  </a:lnTo>
                  <a:lnTo>
                    <a:pt x="9926" y="11748"/>
                  </a:lnTo>
                  <a:lnTo>
                    <a:pt x="9905" y="11794"/>
                  </a:lnTo>
                  <a:lnTo>
                    <a:pt x="9877" y="11843"/>
                  </a:lnTo>
                  <a:lnTo>
                    <a:pt x="9849" y="11890"/>
                  </a:lnTo>
                  <a:lnTo>
                    <a:pt x="9815" y="11933"/>
                  </a:lnTo>
                  <a:lnTo>
                    <a:pt x="9747" y="12019"/>
                  </a:lnTo>
                  <a:lnTo>
                    <a:pt x="9707" y="12056"/>
                  </a:lnTo>
                  <a:lnTo>
                    <a:pt x="9670" y="12093"/>
                  </a:lnTo>
                  <a:lnTo>
                    <a:pt x="9627" y="12130"/>
                  </a:lnTo>
                  <a:lnTo>
                    <a:pt x="9587" y="12164"/>
                  </a:lnTo>
                  <a:lnTo>
                    <a:pt x="9544" y="12192"/>
                  </a:lnTo>
                  <a:lnTo>
                    <a:pt x="9497" y="12226"/>
                  </a:lnTo>
                  <a:lnTo>
                    <a:pt x="9451" y="12250"/>
                  </a:lnTo>
                  <a:lnTo>
                    <a:pt x="9399" y="12275"/>
                  </a:lnTo>
                  <a:lnTo>
                    <a:pt x="9352" y="12297"/>
                  </a:lnTo>
                  <a:lnTo>
                    <a:pt x="9300" y="12318"/>
                  </a:lnTo>
                  <a:lnTo>
                    <a:pt x="9247" y="12337"/>
                  </a:lnTo>
                  <a:lnTo>
                    <a:pt x="9192" y="12352"/>
                  </a:lnTo>
                  <a:lnTo>
                    <a:pt x="9139" y="12364"/>
                  </a:lnTo>
                  <a:lnTo>
                    <a:pt x="9084" y="12374"/>
                  </a:lnTo>
                  <a:lnTo>
                    <a:pt x="9028" y="12380"/>
                  </a:lnTo>
                  <a:lnTo>
                    <a:pt x="8970" y="12386"/>
                  </a:lnTo>
                  <a:lnTo>
                    <a:pt x="8852" y="12386"/>
                  </a:lnTo>
                  <a:lnTo>
                    <a:pt x="8794" y="12380"/>
                  </a:lnTo>
                  <a:lnTo>
                    <a:pt x="8741" y="12374"/>
                  </a:lnTo>
                  <a:lnTo>
                    <a:pt x="8683" y="12364"/>
                  </a:lnTo>
                  <a:lnTo>
                    <a:pt x="8630" y="12352"/>
                  </a:lnTo>
                  <a:lnTo>
                    <a:pt x="8575" y="12337"/>
                  </a:lnTo>
                  <a:lnTo>
                    <a:pt x="8525" y="12318"/>
                  </a:lnTo>
                  <a:lnTo>
                    <a:pt x="8473" y="12297"/>
                  </a:lnTo>
                  <a:lnTo>
                    <a:pt x="8423" y="12275"/>
                  </a:lnTo>
                  <a:lnTo>
                    <a:pt x="8374" y="12250"/>
                  </a:lnTo>
                  <a:lnTo>
                    <a:pt x="8328" y="12226"/>
                  </a:lnTo>
                  <a:lnTo>
                    <a:pt x="8278" y="12192"/>
                  </a:lnTo>
                  <a:lnTo>
                    <a:pt x="8235" y="12164"/>
                  </a:lnTo>
                  <a:lnTo>
                    <a:pt x="8192" y="12130"/>
                  </a:lnTo>
                  <a:lnTo>
                    <a:pt x="8152" y="12093"/>
                  </a:lnTo>
                  <a:lnTo>
                    <a:pt x="8112" y="12056"/>
                  </a:lnTo>
                  <a:lnTo>
                    <a:pt x="8075" y="12019"/>
                  </a:lnTo>
                  <a:lnTo>
                    <a:pt x="8041" y="11976"/>
                  </a:lnTo>
                  <a:lnTo>
                    <a:pt x="8004" y="11933"/>
                  </a:lnTo>
                  <a:lnTo>
                    <a:pt x="7976" y="11890"/>
                  </a:lnTo>
                  <a:lnTo>
                    <a:pt x="7945" y="11843"/>
                  </a:lnTo>
                  <a:lnTo>
                    <a:pt x="7921" y="11794"/>
                  </a:lnTo>
                  <a:lnTo>
                    <a:pt x="7893" y="11748"/>
                  </a:lnTo>
                  <a:lnTo>
                    <a:pt x="7871" y="11695"/>
                  </a:lnTo>
                  <a:lnTo>
                    <a:pt x="7853" y="11646"/>
                  </a:lnTo>
                  <a:lnTo>
                    <a:pt x="7834" y="11593"/>
                  </a:lnTo>
                  <a:lnTo>
                    <a:pt x="7819" y="11541"/>
                  </a:lnTo>
                  <a:lnTo>
                    <a:pt x="7803" y="11486"/>
                  </a:lnTo>
                  <a:lnTo>
                    <a:pt x="7794" y="11430"/>
                  </a:lnTo>
                  <a:lnTo>
                    <a:pt x="7788" y="11375"/>
                  </a:lnTo>
                  <a:lnTo>
                    <a:pt x="7782" y="11319"/>
                  </a:lnTo>
                  <a:lnTo>
                    <a:pt x="7782" y="11217"/>
                  </a:lnTo>
                  <a:lnTo>
                    <a:pt x="7785" y="11174"/>
                  </a:lnTo>
                  <a:lnTo>
                    <a:pt x="7797" y="11091"/>
                  </a:lnTo>
                  <a:lnTo>
                    <a:pt x="7816" y="11011"/>
                  </a:lnTo>
                  <a:lnTo>
                    <a:pt x="7837" y="10934"/>
                  </a:lnTo>
                  <a:lnTo>
                    <a:pt x="6177" y="9965"/>
                  </a:lnTo>
                  <a:lnTo>
                    <a:pt x="6115" y="10005"/>
                  </a:lnTo>
                  <a:lnTo>
                    <a:pt x="6048" y="10036"/>
                  </a:lnTo>
                  <a:lnTo>
                    <a:pt x="5977" y="10061"/>
                  </a:lnTo>
                  <a:lnTo>
                    <a:pt x="5906" y="10086"/>
                  </a:lnTo>
                  <a:lnTo>
                    <a:pt x="5832" y="10107"/>
                  </a:lnTo>
                  <a:lnTo>
                    <a:pt x="5757" y="10119"/>
                  </a:lnTo>
                  <a:lnTo>
                    <a:pt x="5677" y="10129"/>
                  </a:lnTo>
                  <a:lnTo>
                    <a:pt x="5603" y="10132"/>
                  </a:lnTo>
                  <a:lnTo>
                    <a:pt x="5554" y="10129"/>
                  </a:lnTo>
                  <a:lnTo>
                    <a:pt x="5511" y="10126"/>
                  </a:lnTo>
                  <a:lnTo>
                    <a:pt x="5421" y="10113"/>
                  </a:lnTo>
                  <a:lnTo>
                    <a:pt x="4156" y="12210"/>
                  </a:lnTo>
                  <a:lnTo>
                    <a:pt x="3496" y="11816"/>
                  </a:lnTo>
                  <a:lnTo>
                    <a:pt x="4745" y="9734"/>
                  </a:lnTo>
                  <a:lnTo>
                    <a:pt x="4718" y="9697"/>
                  </a:lnTo>
                  <a:lnTo>
                    <a:pt x="4684" y="9654"/>
                  </a:lnTo>
                  <a:lnTo>
                    <a:pt x="4659" y="9617"/>
                  </a:lnTo>
                  <a:lnTo>
                    <a:pt x="4631" y="9574"/>
                  </a:lnTo>
                  <a:lnTo>
                    <a:pt x="4588" y="9487"/>
                  </a:lnTo>
                  <a:lnTo>
                    <a:pt x="4563" y="9444"/>
                  </a:lnTo>
                  <a:lnTo>
                    <a:pt x="4545" y="9398"/>
                  </a:lnTo>
                  <a:lnTo>
                    <a:pt x="4529" y="9352"/>
                  </a:lnTo>
                  <a:lnTo>
                    <a:pt x="4514" y="9305"/>
                  </a:lnTo>
                  <a:lnTo>
                    <a:pt x="4502" y="9256"/>
                  </a:lnTo>
                  <a:lnTo>
                    <a:pt x="4492" y="9207"/>
                  </a:lnTo>
                  <a:lnTo>
                    <a:pt x="4480" y="9154"/>
                  </a:lnTo>
                  <a:lnTo>
                    <a:pt x="4474" y="9108"/>
                  </a:lnTo>
                  <a:lnTo>
                    <a:pt x="4471" y="9052"/>
                  </a:lnTo>
                  <a:lnTo>
                    <a:pt x="4471" y="8945"/>
                  </a:lnTo>
                  <a:lnTo>
                    <a:pt x="4477" y="8886"/>
                  </a:lnTo>
                  <a:lnTo>
                    <a:pt x="4486" y="8830"/>
                  </a:lnTo>
                  <a:lnTo>
                    <a:pt x="4495" y="8772"/>
                  </a:lnTo>
                  <a:lnTo>
                    <a:pt x="4508" y="8719"/>
                  </a:lnTo>
                  <a:lnTo>
                    <a:pt x="4523" y="8664"/>
                  </a:lnTo>
                  <a:lnTo>
                    <a:pt x="4539" y="8615"/>
                  </a:lnTo>
                  <a:lnTo>
                    <a:pt x="4560" y="8562"/>
                  </a:lnTo>
                  <a:lnTo>
                    <a:pt x="4582" y="8513"/>
                  </a:lnTo>
                  <a:lnTo>
                    <a:pt x="4610" y="8463"/>
                  </a:lnTo>
                  <a:lnTo>
                    <a:pt x="4634" y="8417"/>
                  </a:lnTo>
                  <a:lnTo>
                    <a:pt x="4662" y="8371"/>
                  </a:lnTo>
                  <a:lnTo>
                    <a:pt x="4696" y="8328"/>
                  </a:lnTo>
                  <a:lnTo>
                    <a:pt x="4730" y="8282"/>
                  </a:lnTo>
                  <a:lnTo>
                    <a:pt x="4764" y="8241"/>
                  </a:lnTo>
                  <a:lnTo>
                    <a:pt x="4804" y="8204"/>
                  </a:lnTo>
                  <a:lnTo>
                    <a:pt x="4841" y="8164"/>
                  </a:lnTo>
                  <a:lnTo>
                    <a:pt x="4881" y="8130"/>
                  </a:lnTo>
                  <a:lnTo>
                    <a:pt x="4924" y="8100"/>
                  </a:lnTo>
                  <a:lnTo>
                    <a:pt x="4968" y="8066"/>
                  </a:lnTo>
                  <a:lnTo>
                    <a:pt x="5017" y="8038"/>
                  </a:lnTo>
                  <a:lnTo>
                    <a:pt x="5063" y="8010"/>
                  </a:lnTo>
                  <a:lnTo>
                    <a:pt x="5162" y="7961"/>
                  </a:lnTo>
                  <a:lnTo>
                    <a:pt x="5214" y="7942"/>
                  </a:lnTo>
                  <a:lnTo>
                    <a:pt x="5264" y="7924"/>
                  </a:lnTo>
                  <a:lnTo>
                    <a:pt x="5319" y="7908"/>
                  </a:lnTo>
                  <a:lnTo>
                    <a:pt x="5372" y="7896"/>
                  </a:lnTo>
                  <a:lnTo>
                    <a:pt x="5430" y="7887"/>
                  </a:lnTo>
                  <a:lnTo>
                    <a:pt x="5483" y="7878"/>
                  </a:lnTo>
                  <a:lnTo>
                    <a:pt x="5541" y="7874"/>
                  </a:lnTo>
                  <a:lnTo>
                    <a:pt x="5603" y="7871"/>
                  </a:lnTo>
                  <a:lnTo>
                    <a:pt x="5659" y="7874"/>
                  </a:lnTo>
                  <a:lnTo>
                    <a:pt x="5717" y="7878"/>
                  </a:lnTo>
                  <a:lnTo>
                    <a:pt x="5773" y="7887"/>
                  </a:lnTo>
                  <a:lnTo>
                    <a:pt x="5828" y="7896"/>
                  </a:lnTo>
                  <a:lnTo>
                    <a:pt x="5881" y="7908"/>
                  </a:lnTo>
                  <a:lnTo>
                    <a:pt x="5936" y="7924"/>
                  </a:lnTo>
                  <a:lnTo>
                    <a:pt x="6041" y="7961"/>
                  </a:lnTo>
                  <a:lnTo>
                    <a:pt x="6088" y="7985"/>
                  </a:lnTo>
                  <a:lnTo>
                    <a:pt x="6140" y="8010"/>
                  </a:lnTo>
                  <a:lnTo>
                    <a:pt x="6183" y="8038"/>
                  </a:lnTo>
                  <a:lnTo>
                    <a:pt x="6233" y="8066"/>
                  </a:lnTo>
                  <a:lnTo>
                    <a:pt x="6276" y="8100"/>
                  </a:lnTo>
                  <a:lnTo>
                    <a:pt x="6319" y="8130"/>
                  </a:lnTo>
                  <a:lnTo>
                    <a:pt x="6359" y="8164"/>
                  </a:lnTo>
                  <a:lnTo>
                    <a:pt x="6396" y="8204"/>
                  </a:lnTo>
                  <a:lnTo>
                    <a:pt x="6436" y="8241"/>
                  </a:lnTo>
                  <a:lnTo>
                    <a:pt x="6470" y="8282"/>
                  </a:lnTo>
                  <a:lnTo>
                    <a:pt x="6507" y="8328"/>
                  </a:lnTo>
                  <a:lnTo>
                    <a:pt x="6538" y="8371"/>
                  </a:lnTo>
                  <a:lnTo>
                    <a:pt x="6566" y="8417"/>
                  </a:lnTo>
                  <a:lnTo>
                    <a:pt x="6591" y="8463"/>
                  </a:lnTo>
                  <a:lnTo>
                    <a:pt x="6618" y="8513"/>
                  </a:lnTo>
                  <a:lnTo>
                    <a:pt x="6640" y="8562"/>
                  </a:lnTo>
                  <a:lnTo>
                    <a:pt x="6662" y="8615"/>
                  </a:lnTo>
                  <a:lnTo>
                    <a:pt x="6677" y="8664"/>
                  </a:lnTo>
                  <a:lnTo>
                    <a:pt x="6692" y="8719"/>
                  </a:lnTo>
                  <a:lnTo>
                    <a:pt x="6708" y="8772"/>
                  </a:lnTo>
                  <a:lnTo>
                    <a:pt x="6717" y="8830"/>
                  </a:lnTo>
                  <a:lnTo>
                    <a:pt x="6723" y="8886"/>
                  </a:lnTo>
                  <a:lnTo>
                    <a:pt x="6729" y="8945"/>
                  </a:lnTo>
                  <a:lnTo>
                    <a:pt x="6729" y="9046"/>
                  </a:lnTo>
                  <a:lnTo>
                    <a:pt x="6726" y="9096"/>
                  </a:lnTo>
                  <a:lnTo>
                    <a:pt x="6714" y="9182"/>
                  </a:lnTo>
                  <a:lnTo>
                    <a:pt x="6692" y="9271"/>
                  </a:lnTo>
                  <a:lnTo>
                    <a:pt x="6668" y="9355"/>
                  </a:lnTo>
                  <a:lnTo>
                    <a:pt x="8303" y="10311"/>
                  </a:lnTo>
                  <a:lnTo>
                    <a:pt x="8380" y="10264"/>
                  </a:lnTo>
                  <a:lnTo>
                    <a:pt x="8461" y="10227"/>
                  </a:lnTo>
                  <a:lnTo>
                    <a:pt x="8544" y="10193"/>
                  </a:lnTo>
                  <a:lnTo>
                    <a:pt x="8630" y="10169"/>
                  </a:lnTo>
                  <a:lnTo>
                    <a:pt x="9383" y="7437"/>
                  </a:lnTo>
                  <a:lnTo>
                    <a:pt x="9334" y="7396"/>
                  </a:lnTo>
                  <a:lnTo>
                    <a:pt x="9281" y="7353"/>
                  </a:lnTo>
                  <a:lnTo>
                    <a:pt x="9235" y="7310"/>
                  </a:lnTo>
                  <a:lnTo>
                    <a:pt x="9189" y="7258"/>
                  </a:lnTo>
                  <a:lnTo>
                    <a:pt x="9149" y="7211"/>
                  </a:lnTo>
                  <a:lnTo>
                    <a:pt x="9108" y="7156"/>
                  </a:lnTo>
                  <a:lnTo>
                    <a:pt x="9075" y="7100"/>
                  </a:lnTo>
                  <a:lnTo>
                    <a:pt x="9041" y="7042"/>
                  </a:lnTo>
                  <a:lnTo>
                    <a:pt x="9010" y="6986"/>
                  </a:lnTo>
                  <a:lnTo>
                    <a:pt x="8985" y="6922"/>
                  </a:lnTo>
                  <a:lnTo>
                    <a:pt x="8963" y="6857"/>
                  </a:lnTo>
                  <a:lnTo>
                    <a:pt x="8945" y="6795"/>
                  </a:lnTo>
                  <a:lnTo>
                    <a:pt x="8933" y="6727"/>
                  </a:lnTo>
                  <a:lnTo>
                    <a:pt x="8917" y="6659"/>
                  </a:lnTo>
                  <a:lnTo>
                    <a:pt x="8911" y="6592"/>
                  </a:lnTo>
                  <a:lnTo>
                    <a:pt x="8911" y="6462"/>
                  </a:lnTo>
                  <a:lnTo>
                    <a:pt x="8914" y="6407"/>
                  </a:lnTo>
                  <a:lnTo>
                    <a:pt x="8926" y="6348"/>
                  </a:lnTo>
                  <a:lnTo>
                    <a:pt x="8936" y="6296"/>
                  </a:lnTo>
                  <a:lnTo>
                    <a:pt x="8948" y="6237"/>
                  </a:lnTo>
                  <a:lnTo>
                    <a:pt x="8963" y="6188"/>
                  </a:lnTo>
                  <a:lnTo>
                    <a:pt x="8979" y="6132"/>
                  </a:lnTo>
                  <a:lnTo>
                    <a:pt x="8997" y="6083"/>
                  </a:lnTo>
                  <a:lnTo>
                    <a:pt x="9022" y="6030"/>
                  </a:lnTo>
                  <a:lnTo>
                    <a:pt x="9047" y="5984"/>
                  </a:lnTo>
                  <a:lnTo>
                    <a:pt x="9075" y="5935"/>
                  </a:lnTo>
                  <a:lnTo>
                    <a:pt x="9102" y="5892"/>
                  </a:lnTo>
                  <a:lnTo>
                    <a:pt x="9136" y="5845"/>
                  </a:lnTo>
                  <a:lnTo>
                    <a:pt x="9170" y="5802"/>
                  </a:lnTo>
                  <a:lnTo>
                    <a:pt x="9204" y="5762"/>
                  </a:lnTo>
                  <a:lnTo>
                    <a:pt x="9241" y="5722"/>
                  </a:lnTo>
                  <a:lnTo>
                    <a:pt x="9281" y="5685"/>
                  </a:lnTo>
                  <a:lnTo>
                    <a:pt x="9321" y="5648"/>
                  </a:lnTo>
                  <a:lnTo>
                    <a:pt x="9408" y="5586"/>
                  </a:lnTo>
                  <a:lnTo>
                    <a:pt x="9454" y="5556"/>
                  </a:lnTo>
                  <a:lnTo>
                    <a:pt x="9500" y="5528"/>
                  </a:lnTo>
                  <a:lnTo>
                    <a:pt x="9553" y="5503"/>
                  </a:lnTo>
                  <a:lnTo>
                    <a:pt x="9599" y="5481"/>
                  </a:lnTo>
                  <a:lnTo>
                    <a:pt x="9652" y="5460"/>
                  </a:lnTo>
                  <a:lnTo>
                    <a:pt x="9704" y="5441"/>
                  </a:lnTo>
                  <a:lnTo>
                    <a:pt x="9760" y="5429"/>
                  </a:lnTo>
                  <a:lnTo>
                    <a:pt x="9812" y="5417"/>
                  </a:lnTo>
                  <a:lnTo>
                    <a:pt x="9868" y="5404"/>
                  </a:lnTo>
                  <a:lnTo>
                    <a:pt x="9923" y="5398"/>
                  </a:lnTo>
                  <a:lnTo>
                    <a:pt x="9982" y="5395"/>
                  </a:lnTo>
                  <a:lnTo>
                    <a:pt x="10040" y="5392"/>
                  </a:lnTo>
                  <a:lnTo>
                    <a:pt x="10114" y="5395"/>
                  </a:lnTo>
                  <a:lnTo>
                    <a:pt x="10188" y="5404"/>
                  </a:lnTo>
                  <a:lnTo>
                    <a:pt x="10259" y="5414"/>
                  </a:lnTo>
                  <a:lnTo>
                    <a:pt x="10327" y="5432"/>
                  </a:lnTo>
                  <a:lnTo>
                    <a:pt x="10395" y="5451"/>
                  </a:lnTo>
                  <a:lnTo>
                    <a:pt x="10463" y="5478"/>
                  </a:lnTo>
                  <a:lnTo>
                    <a:pt x="10525" y="5506"/>
                  </a:lnTo>
                  <a:lnTo>
                    <a:pt x="10587" y="5540"/>
                  </a:lnTo>
                  <a:lnTo>
                    <a:pt x="12463" y="3927"/>
                  </a:lnTo>
                  <a:close/>
                  <a:moveTo>
                    <a:pt x="8261" y="1633"/>
                  </a:moveTo>
                  <a:lnTo>
                    <a:pt x="8098" y="1639"/>
                  </a:lnTo>
                  <a:lnTo>
                    <a:pt x="7937" y="1651"/>
                  </a:lnTo>
                  <a:lnTo>
                    <a:pt x="7774" y="1667"/>
                  </a:lnTo>
                  <a:lnTo>
                    <a:pt x="7611" y="1682"/>
                  </a:lnTo>
                  <a:lnTo>
                    <a:pt x="7451" y="1704"/>
                  </a:lnTo>
                  <a:lnTo>
                    <a:pt x="7287" y="1728"/>
                  </a:lnTo>
                  <a:lnTo>
                    <a:pt x="6967" y="1790"/>
                  </a:lnTo>
                  <a:lnTo>
                    <a:pt x="6807" y="1827"/>
                  </a:lnTo>
                  <a:lnTo>
                    <a:pt x="6649" y="1870"/>
                  </a:lnTo>
                  <a:lnTo>
                    <a:pt x="6489" y="1913"/>
                  </a:lnTo>
                  <a:lnTo>
                    <a:pt x="6335" y="1963"/>
                  </a:lnTo>
                  <a:lnTo>
                    <a:pt x="6178" y="2015"/>
                  </a:lnTo>
                  <a:lnTo>
                    <a:pt x="6024" y="2070"/>
                  </a:lnTo>
                  <a:lnTo>
                    <a:pt x="5867" y="2129"/>
                  </a:lnTo>
                  <a:lnTo>
                    <a:pt x="5716" y="2194"/>
                  </a:lnTo>
                  <a:lnTo>
                    <a:pt x="5565" y="2264"/>
                  </a:lnTo>
                  <a:lnTo>
                    <a:pt x="5417" y="2332"/>
                  </a:lnTo>
                  <a:lnTo>
                    <a:pt x="5266" y="2409"/>
                  </a:lnTo>
                  <a:lnTo>
                    <a:pt x="5118" y="2489"/>
                  </a:lnTo>
                  <a:lnTo>
                    <a:pt x="4973" y="2576"/>
                  </a:lnTo>
                  <a:lnTo>
                    <a:pt x="4828" y="2662"/>
                  </a:lnTo>
                  <a:lnTo>
                    <a:pt x="4687" y="2754"/>
                  </a:lnTo>
                  <a:lnTo>
                    <a:pt x="4548" y="2847"/>
                  </a:lnTo>
                  <a:lnTo>
                    <a:pt x="4409" y="2945"/>
                  </a:lnTo>
                  <a:lnTo>
                    <a:pt x="4271" y="3047"/>
                  </a:lnTo>
                  <a:lnTo>
                    <a:pt x="4006" y="3269"/>
                  </a:lnTo>
                  <a:lnTo>
                    <a:pt x="3873" y="3383"/>
                  </a:lnTo>
                  <a:lnTo>
                    <a:pt x="3747" y="3500"/>
                  </a:lnTo>
                  <a:lnTo>
                    <a:pt x="3621" y="3623"/>
                  </a:lnTo>
                  <a:lnTo>
                    <a:pt x="3500" y="3746"/>
                  </a:lnTo>
                  <a:lnTo>
                    <a:pt x="3380" y="3876"/>
                  </a:lnTo>
                  <a:lnTo>
                    <a:pt x="3266" y="4005"/>
                  </a:lnTo>
                  <a:lnTo>
                    <a:pt x="3155" y="4138"/>
                  </a:lnTo>
                  <a:lnTo>
                    <a:pt x="3047" y="4273"/>
                  </a:lnTo>
                  <a:lnTo>
                    <a:pt x="2946" y="4409"/>
                  </a:lnTo>
                  <a:lnTo>
                    <a:pt x="2847" y="4547"/>
                  </a:lnTo>
                  <a:lnTo>
                    <a:pt x="2752" y="4689"/>
                  </a:lnTo>
                  <a:lnTo>
                    <a:pt x="2659" y="4831"/>
                  </a:lnTo>
                  <a:lnTo>
                    <a:pt x="2570" y="4976"/>
                  </a:lnTo>
                  <a:lnTo>
                    <a:pt x="2490" y="5120"/>
                  </a:lnTo>
                  <a:lnTo>
                    <a:pt x="2410" y="5268"/>
                  </a:lnTo>
                  <a:lnTo>
                    <a:pt x="2333" y="5416"/>
                  </a:lnTo>
                  <a:lnTo>
                    <a:pt x="2262" y="5564"/>
                  </a:lnTo>
                  <a:lnTo>
                    <a:pt x="2194" y="5715"/>
                  </a:lnTo>
                  <a:lnTo>
                    <a:pt x="2129" y="5866"/>
                  </a:lnTo>
                  <a:lnTo>
                    <a:pt x="2068" y="6023"/>
                  </a:lnTo>
                  <a:lnTo>
                    <a:pt x="2012" y="6180"/>
                  </a:lnTo>
                  <a:lnTo>
                    <a:pt x="1960" y="6334"/>
                  </a:lnTo>
                  <a:lnTo>
                    <a:pt x="1913" y="6491"/>
                  </a:lnTo>
                  <a:lnTo>
                    <a:pt x="1867" y="6649"/>
                  </a:lnTo>
                  <a:lnTo>
                    <a:pt x="1827" y="6809"/>
                  </a:lnTo>
                  <a:lnTo>
                    <a:pt x="1790" y="6966"/>
                  </a:lnTo>
                  <a:lnTo>
                    <a:pt x="1756" y="7126"/>
                  </a:lnTo>
                  <a:lnTo>
                    <a:pt x="1729" y="7289"/>
                  </a:lnTo>
                  <a:lnTo>
                    <a:pt x="1704" y="7450"/>
                  </a:lnTo>
                  <a:lnTo>
                    <a:pt x="1682" y="7613"/>
                  </a:lnTo>
                  <a:lnTo>
                    <a:pt x="1661" y="7773"/>
                  </a:lnTo>
                  <a:lnTo>
                    <a:pt x="1648" y="7936"/>
                  </a:lnTo>
                  <a:lnTo>
                    <a:pt x="1639" y="8100"/>
                  </a:lnTo>
                  <a:lnTo>
                    <a:pt x="1633" y="8260"/>
                  </a:lnTo>
                  <a:lnTo>
                    <a:pt x="1633" y="8589"/>
                  </a:lnTo>
                  <a:lnTo>
                    <a:pt x="1639" y="8750"/>
                  </a:lnTo>
                  <a:lnTo>
                    <a:pt x="1648" y="8913"/>
                  </a:lnTo>
                  <a:lnTo>
                    <a:pt x="1661" y="9073"/>
                  </a:lnTo>
                  <a:lnTo>
                    <a:pt x="1704" y="9400"/>
                  </a:lnTo>
                  <a:lnTo>
                    <a:pt x="1729" y="9560"/>
                  </a:lnTo>
                  <a:lnTo>
                    <a:pt x="1756" y="9723"/>
                  </a:lnTo>
                  <a:lnTo>
                    <a:pt x="1790" y="9880"/>
                  </a:lnTo>
                  <a:lnTo>
                    <a:pt x="1827" y="10041"/>
                  </a:lnTo>
                  <a:lnTo>
                    <a:pt x="1867" y="10201"/>
                  </a:lnTo>
                  <a:lnTo>
                    <a:pt x="1913" y="10358"/>
                  </a:lnTo>
                  <a:lnTo>
                    <a:pt x="1960" y="10515"/>
                  </a:lnTo>
                  <a:lnTo>
                    <a:pt x="2012" y="10669"/>
                  </a:lnTo>
                  <a:lnTo>
                    <a:pt x="2068" y="10826"/>
                  </a:lnTo>
                  <a:lnTo>
                    <a:pt x="2129" y="10980"/>
                  </a:lnTo>
                  <a:lnTo>
                    <a:pt x="2194" y="11134"/>
                  </a:lnTo>
                  <a:lnTo>
                    <a:pt x="2262" y="11282"/>
                  </a:lnTo>
                  <a:lnTo>
                    <a:pt x="2333" y="11433"/>
                  </a:lnTo>
                  <a:lnTo>
                    <a:pt x="2410" y="11581"/>
                  </a:lnTo>
                  <a:lnTo>
                    <a:pt x="2490" y="11729"/>
                  </a:lnTo>
                  <a:lnTo>
                    <a:pt x="2570" y="11874"/>
                  </a:lnTo>
                  <a:lnTo>
                    <a:pt x="2659" y="12018"/>
                  </a:lnTo>
                  <a:lnTo>
                    <a:pt x="2752" y="12160"/>
                  </a:lnTo>
                  <a:lnTo>
                    <a:pt x="2847" y="12299"/>
                  </a:lnTo>
                  <a:lnTo>
                    <a:pt x="2946" y="12441"/>
                  </a:lnTo>
                  <a:lnTo>
                    <a:pt x="3047" y="12576"/>
                  </a:lnTo>
                  <a:lnTo>
                    <a:pt x="3155" y="12709"/>
                  </a:lnTo>
                  <a:lnTo>
                    <a:pt x="3266" y="12844"/>
                  </a:lnTo>
                  <a:lnTo>
                    <a:pt x="3380" y="12974"/>
                  </a:lnTo>
                  <a:lnTo>
                    <a:pt x="3500" y="13100"/>
                  </a:lnTo>
                  <a:lnTo>
                    <a:pt x="3621" y="13226"/>
                  </a:lnTo>
                  <a:lnTo>
                    <a:pt x="3747" y="13349"/>
                  </a:lnTo>
                  <a:lnTo>
                    <a:pt x="3873" y="13466"/>
                  </a:lnTo>
                  <a:lnTo>
                    <a:pt x="4006" y="13580"/>
                  </a:lnTo>
                  <a:lnTo>
                    <a:pt x="4138" y="13691"/>
                  </a:lnTo>
                  <a:lnTo>
                    <a:pt x="4271" y="13799"/>
                  </a:lnTo>
                  <a:lnTo>
                    <a:pt x="4409" y="13901"/>
                  </a:lnTo>
                  <a:lnTo>
                    <a:pt x="4548" y="13999"/>
                  </a:lnTo>
                  <a:lnTo>
                    <a:pt x="4687" y="14095"/>
                  </a:lnTo>
                  <a:lnTo>
                    <a:pt x="4828" y="14187"/>
                  </a:lnTo>
                  <a:lnTo>
                    <a:pt x="4973" y="14274"/>
                  </a:lnTo>
                  <a:lnTo>
                    <a:pt x="5118" y="14360"/>
                  </a:lnTo>
                  <a:lnTo>
                    <a:pt x="5266" y="14440"/>
                  </a:lnTo>
                  <a:lnTo>
                    <a:pt x="5414" y="14514"/>
                  </a:lnTo>
                  <a:lnTo>
                    <a:pt x="5716" y="14656"/>
                  </a:lnTo>
                  <a:lnTo>
                    <a:pt x="5867" y="14717"/>
                  </a:lnTo>
                  <a:lnTo>
                    <a:pt x="6024" y="14779"/>
                  </a:lnTo>
                  <a:lnTo>
                    <a:pt x="6178" y="14834"/>
                  </a:lnTo>
                  <a:lnTo>
                    <a:pt x="6335" y="14887"/>
                  </a:lnTo>
                  <a:lnTo>
                    <a:pt x="6489" y="14936"/>
                  </a:lnTo>
                  <a:lnTo>
                    <a:pt x="6649" y="14979"/>
                  </a:lnTo>
                  <a:lnTo>
                    <a:pt x="6807" y="15019"/>
                  </a:lnTo>
                  <a:lnTo>
                    <a:pt x="6967" y="15059"/>
                  </a:lnTo>
                  <a:lnTo>
                    <a:pt x="7127" y="15090"/>
                  </a:lnTo>
                  <a:lnTo>
                    <a:pt x="7287" y="15118"/>
                  </a:lnTo>
                  <a:lnTo>
                    <a:pt x="7451" y="15146"/>
                  </a:lnTo>
                  <a:lnTo>
                    <a:pt x="7611" y="15167"/>
                  </a:lnTo>
                  <a:lnTo>
                    <a:pt x="7774" y="15183"/>
                  </a:lnTo>
                  <a:lnTo>
                    <a:pt x="7937" y="15198"/>
                  </a:lnTo>
                  <a:lnTo>
                    <a:pt x="8098" y="15207"/>
                  </a:lnTo>
                  <a:lnTo>
                    <a:pt x="8261" y="15213"/>
                  </a:lnTo>
                  <a:lnTo>
                    <a:pt x="8588" y="15213"/>
                  </a:lnTo>
                  <a:lnTo>
                    <a:pt x="8751" y="15207"/>
                  </a:lnTo>
                  <a:lnTo>
                    <a:pt x="8911" y="15198"/>
                  </a:lnTo>
                  <a:lnTo>
                    <a:pt x="9074" y="15183"/>
                  </a:lnTo>
                  <a:lnTo>
                    <a:pt x="9238" y="15167"/>
                  </a:lnTo>
                  <a:lnTo>
                    <a:pt x="9398" y="15146"/>
                  </a:lnTo>
                  <a:lnTo>
                    <a:pt x="9561" y="15118"/>
                  </a:lnTo>
                  <a:lnTo>
                    <a:pt x="9722" y="15090"/>
                  </a:lnTo>
                  <a:lnTo>
                    <a:pt x="9882" y="15059"/>
                  </a:lnTo>
                  <a:lnTo>
                    <a:pt x="10042" y="15019"/>
                  </a:lnTo>
                  <a:lnTo>
                    <a:pt x="10199" y="14979"/>
                  </a:lnTo>
                  <a:lnTo>
                    <a:pt x="10359" y="14936"/>
                  </a:lnTo>
                  <a:lnTo>
                    <a:pt x="10513" y="14887"/>
                  </a:lnTo>
                  <a:lnTo>
                    <a:pt x="10671" y="14834"/>
                  </a:lnTo>
                  <a:lnTo>
                    <a:pt x="10825" y="14779"/>
                  </a:lnTo>
                  <a:lnTo>
                    <a:pt x="11133" y="14656"/>
                  </a:lnTo>
                  <a:lnTo>
                    <a:pt x="11284" y="14585"/>
                  </a:lnTo>
                  <a:lnTo>
                    <a:pt x="11432" y="14514"/>
                  </a:lnTo>
                  <a:lnTo>
                    <a:pt x="11583" y="14440"/>
                  </a:lnTo>
                  <a:lnTo>
                    <a:pt x="11727" y="14360"/>
                  </a:lnTo>
                  <a:lnTo>
                    <a:pt x="11875" y="14274"/>
                  </a:lnTo>
                  <a:lnTo>
                    <a:pt x="12017" y="14187"/>
                  </a:lnTo>
                  <a:lnTo>
                    <a:pt x="12162" y="14095"/>
                  </a:lnTo>
                  <a:lnTo>
                    <a:pt x="12301" y="13999"/>
                  </a:lnTo>
                  <a:lnTo>
                    <a:pt x="12439" y="13901"/>
                  </a:lnTo>
                  <a:lnTo>
                    <a:pt x="12578" y="13799"/>
                  </a:lnTo>
                  <a:lnTo>
                    <a:pt x="12710" y="13691"/>
                  </a:lnTo>
                  <a:lnTo>
                    <a:pt x="12843" y="13580"/>
                  </a:lnTo>
                  <a:lnTo>
                    <a:pt x="12975" y="13466"/>
                  </a:lnTo>
                  <a:lnTo>
                    <a:pt x="13102" y="13349"/>
                  </a:lnTo>
                  <a:lnTo>
                    <a:pt x="13225" y="13226"/>
                  </a:lnTo>
                  <a:lnTo>
                    <a:pt x="13348" y="13100"/>
                  </a:lnTo>
                  <a:lnTo>
                    <a:pt x="13468" y="12974"/>
                  </a:lnTo>
                  <a:lnTo>
                    <a:pt x="13582" y="12844"/>
                  </a:lnTo>
                  <a:lnTo>
                    <a:pt x="13693" y="12709"/>
                  </a:lnTo>
                  <a:lnTo>
                    <a:pt x="13801" y="12576"/>
                  </a:lnTo>
                  <a:lnTo>
                    <a:pt x="13903" y="12441"/>
                  </a:lnTo>
                  <a:lnTo>
                    <a:pt x="14001" y="12299"/>
                  </a:lnTo>
                  <a:lnTo>
                    <a:pt x="14097" y="12160"/>
                  </a:lnTo>
                  <a:lnTo>
                    <a:pt x="14189" y="12018"/>
                  </a:lnTo>
                  <a:lnTo>
                    <a:pt x="14276" y="11874"/>
                  </a:lnTo>
                  <a:lnTo>
                    <a:pt x="14359" y="11729"/>
                  </a:lnTo>
                  <a:lnTo>
                    <a:pt x="14439" y="11581"/>
                  </a:lnTo>
                  <a:lnTo>
                    <a:pt x="14516" y="11433"/>
                  </a:lnTo>
                  <a:lnTo>
                    <a:pt x="14587" y="11282"/>
                  </a:lnTo>
                  <a:lnTo>
                    <a:pt x="14655" y="11134"/>
                  </a:lnTo>
                  <a:lnTo>
                    <a:pt x="14719" y="10980"/>
                  </a:lnTo>
                  <a:lnTo>
                    <a:pt x="14781" y="10826"/>
                  </a:lnTo>
                  <a:lnTo>
                    <a:pt x="14833" y="10669"/>
                  </a:lnTo>
                  <a:lnTo>
                    <a:pt x="14889" y="10515"/>
                  </a:lnTo>
                  <a:lnTo>
                    <a:pt x="14935" y="10358"/>
                  </a:lnTo>
                  <a:lnTo>
                    <a:pt x="14981" y="10201"/>
                  </a:lnTo>
                  <a:lnTo>
                    <a:pt x="15021" y="10041"/>
                  </a:lnTo>
                  <a:lnTo>
                    <a:pt x="15058" y="9880"/>
                  </a:lnTo>
                  <a:lnTo>
                    <a:pt x="15092" y="9723"/>
                  </a:lnTo>
                  <a:lnTo>
                    <a:pt x="15120" y="9560"/>
                  </a:lnTo>
                  <a:lnTo>
                    <a:pt x="15145" y="9400"/>
                  </a:lnTo>
                  <a:lnTo>
                    <a:pt x="15166" y="9236"/>
                  </a:lnTo>
                  <a:lnTo>
                    <a:pt x="15185" y="9073"/>
                  </a:lnTo>
                  <a:lnTo>
                    <a:pt x="15200" y="8913"/>
                  </a:lnTo>
                  <a:lnTo>
                    <a:pt x="15209" y="8750"/>
                  </a:lnTo>
                  <a:lnTo>
                    <a:pt x="15216" y="8589"/>
                  </a:lnTo>
                  <a:lnTo>
                    <a:pt x="15216" y="8260"/>
                  </a:lnTo>
                  <a:lnTo>
                    <a:pt x="15209" y="8100"/>
                  </a:lnTo>
                  <a:lnTo>
                    <a:pt x="15200" y="7936"/>
                  </a:lnTo>
                  <a:lnTo>
                    <a:pt x="15185" y="7773"/>
                  </a:lnTo>
                  <a:lnTo>
                    <a:pt x="15166" y="7613"/>
                  </a:lnTo>
                  <a:lnTo>
                    <a:pt x="15145" y="7450"/>
                  </a:lnTo>
                  <a:lnTo>
                    <a:pt x="15120" y="7289"/>
                  </a:lnTo>
                  <a:lnTo>
                    <a:pt x="15092" y="7126"/>
                  </a:lnTo>
                  <a:lnTo>
                    <a:pt x="15058" y="6966"/>
                  </a:lnTo>
                  <a:lnTo>
                    <a:pt x="15021" y="6809"/>
                  </a:lnTo>
                  <a:lnTo>
                    <a:pt x="14981" y="6649"/>
                  </a:lnTo>
                  <a:lnTo>
                    <a:pt x="14935" y="6491"/>
                  </a:lnTo>
                  <a:lnTo>
                    <a:pt x="14889" y="6334"/>
                  </a:lnTo>
                  <a:lnTo>
                    <a:pt x="14833" y="6180"/>
                  </a:lnTo>
                  <a:lnTo>
                    <a:pt x="14781" y="6023"/>
                  </a:lnTo>
                  <a:lnTo>
                    <a:pt x="14719" y="5866"/>
                  </a:lnTo>
                  <a:lnTo>
                    <a:pt x="14655" y="5715"/>
                  </a:lnTo>
                  <a:lnTo>
                    <a:pt x="14587" y="5564"/>
                  </a:lnTo>
                  <a:lnTo>
                    <a:pt x="14516" y="5416"/>
                  </a:lnTo>
                  <a:lnTo>
                    <a:pt x="14439" y="5268"/>
                  </a:lnTo>
                  <a:lnTo>
                    <a:pt x="14359" y="5120"/>
                  </a:lnTo>
                  <a:lnTo>
                    <a:pt x="14276" y="4976"/>
                  </a:lnTo>
                  <a:lnTo>
                    <a:pt x="14189" y="4831"/>
                  </a:lnTo>
                  <a:lnTo>
                    <a:pt x="14097" y="4689"/>
                  </a:lnTo>
                  <a:lnTo>
                    <a:pt x="14001" y="4547"/>
                  </a:lnTo>
                  <a:lnTo>
                    <a:pt x="13903" y="4409"/>
                  </a:lnTo>
                  <a:lnTo>
                    <a:pt x="13801" y="4273"/>
                  </a:lnTo>
                  <a:lnTo>
                    <a:pt x="13693" y="4138"/>
                  </a:lnTo>
                  <a:lnTo>
                    <a:pt x="13582" y="4005"/>
                  </a:lnTo>
                  <a:lnTo>
                    <a:pt x="13468" y="3876"/>
                  </a:lnTo>
                  <a:lnTo>
                    <a:pt x="13348" y="3746"/>
                  </a:lnTo>
                  <a:lnTo>
                    <a:pt x="13102" y="3500"/>
                  </a:lnTo>
                  <a:lnTo>
                    <a:pt x="12975" y="3383"/>
                  </a:lnTo>
                  <a:lnTo>
                    <a:pt x="12843" y="3269"/>
                  </a:lnTo>
                  <a:lnTo>
                    <a:pt x="12578" y="3047"/>
                  </a:lnTo>
                  <a:lnTo>
                    <a:pt x="12439" y="2945"/>
                  </a:lnTo>
                  <a:lnTo>
                    <a:pt x="12301" y="2847"/>
                  </a:lnTo>
                  <a:lnTo>
                    <a:pt x="12162" y="2754"/>
                  </a:lnTo>
                  <a:lnTo>
                    <a:pt x="12017" y="2662"/>
                  </a:lnTo>
                  <a:lnTo>
                    <a:pt x="11875" y="2576"/>
                  </a:lnTo>
                  <a:lnTo>
                    <a:pt x="11727" y="2489"/>
                  </a:lnTo>
                  <a:lnTo>
                    <a:pt x="11583" y="2409"/>
                  </a:lnTo>
                  <a:lnTo>
                    <a:pt x="11432" y="2332"/>
                  </a:lnTo>
                  <a:lnTo>
                    <a:pt x="11284" y="2264"/>
                  </a:lnTo>
                  <a:lnTo>
                    <a:pt x="11133" y="2194"/>
                  </a:lnTo>
                  <a:lnTo>
                    <a:pt x="10979" y="2129"/>
                  </a:lnTo>
                  <a:lnTo>
                    <a:pt x="10825" y="2070"/>
                  </a:lnTo>
                  <a:lnTo>
                    <a:pt x="10671" y="2015"/>
                  </a:lnTo>
                  <a:lnTo>
                    <a:pt x="10513" y="1963"/>
                  </a:lnTo>
                  <a:lnTo>
                    <a:pt x="10359" y="1913"/>
                  </a:lnTo>
                  <a:lnTo>
                    <a:pt x="10199" y="1870"/>
                  </a:lnTo>
                  <a:lnTo>
                    <a:pt x="10042" y="1827"/>
                  </a:lnTo>
                  <a:lnTo>
                    <a:pt x="9882" y="1790"/>
                  </a:lnTo>
                  <a:lnTo>
                    <a:pt x="9561" y="1728"/>
                  </a:lnTo>
                  <a:lnTo>
                    <a:pt x="9398" y="1704"/>
                  </a:lnTo>
                  <a:lnTo>
                    <a:pt x="9238" y="1682"/>
                  </a:lnTo>
                  <a:lnTo>
                    <a:pt x="9074" y="1667"/>
                  </a:lnTo>
                  <a:lnTo>
                    <a:pt x="8911" y="1651"/>
                  </a:lnTo>
                  <a:lnTo>
                    <a:pt x="8751" y="1639"/>
                  </a:lnTo>
                  <a:lnTo>
                    <a:pt x="8588" y="1633"/>
                  </a:lnTo>
                  <a:lnTo>
                    <a:pt x="8261" y="1633"/>
                  </a:lnTo>
                  <a:close/>
                  <a:moveTo>
                    <a:pt x="8421" y="0"/>
                  </a:moveTo>
                  <a:lnTo>
                    <a:pt x="8625" y="3"/>
                  </a:lnTo>
                  <a:lnTo>
                    <a:pt x="8831" y="12"/>
                  </a:lnTo>
                  <a:lnTo>
                    <a:pt x="9028" y="22"/>
                  </a:lnTo>
                  <a:lnTo>
                    <a:pt x="9229" y="43"/>
                  </a:lnTo>
                  <a:lnTo>
                    <a:pt x="9435" y="62"/>
                  </a:lnTo>
                  <a:lnTo>
                    <a:pt x="9632" y="89"/>
                  </a:lnTo>
                  <a:lnTo>
                    <a:pt x="9832" y="120"/>
                  </a:lnTo>
                  <a:lnTo>
                    <a:pt x="10033" y="157"/>
                  </a:lnTo>
                  <a:lnTo>
                    <a:pt x="10230" y="197"/>
                  </a:lnTo>
                  <a:lnTo>
                    <a:pt x="10427" y="243"/>
                  </a:lnTo>
                  <a:lnTo>
                    <a:pt x="10624" y="293"/>
                  </a:lnTo>
                  <a:lnTo>
                    <a:pt x="10822" y="351"/>
                  </a:lnTo>
                  <a:lnTo>
                    <a:pt x="11016" y="410"/>
                  </a:lnTo>
                  <a:lnTo>
                    <a:pt x="11210" y="474"/>
                  </a:lnTo>
                  <a:lnTo>
                    <a:pt x="11404" y="545"/>
                  </a:lnTo>
                  <a:lnTo>
                    <a:pt x="11595" y="619"/>
                  </a:lnTo>
                  <a:lnTo>
                    <a:pt x="11783" y="699"/>
                  </a:lnTo>
                  <a:lnTo>
                    <a:pt x="11971" y="783"/>
                  </a:lnTo>
                  <a:lnTo>
                    <a:pt x="12159" y="872"/>
                  </a:lnTo>
                  <a:lnTo>
                    <a:pt x="12341" y="967"/>
                  </a:lnTo>
                  <a:lnTo>
                    <a:pt x="12522" y="1066"/>
                  </a:lnTo>
                  <a:lnTo>
                    <a:pt x="12704" y="1168"/>
                  </a:lnTo>
                  <a:lnTo>
                    <a:pt x="12883" y="1275"/>
                  </a:lnTo>
                  <a:lnTo>
                    <a:pt x="13062" y="1389"/>
                  </a:lnTo>
                  <a:lnTo>
                    <a:pt x="13231" y="1507"/>
                  </a:lnTo>
                  <a:lnTo>
                    <a:pt x="13404" y="1630"/>
                  </a:lnTo>
                  <a:lnTo>
                    <a:pt x="13576" y="1759"/>
                  </a:lnTo>
                  <a:lnTo>
                    <a:pt x="13740" y="1892"/>
                  </a:lnTo>
                  <a:lnTo>
                    <a:pt x="13906" y="2027"/>
                  </a:lnTo>
                  <a:lnTo>
                    <a:pt x="14063" y="2172"/>
                  </a:lnTo>
                  <a:lnTo>
                    <a:pt x="14223" y="2317"/>
                  </a:lnTo>
                  <a:lnTo>
                    <a:pt x="14380" y="2471"/>
                  </a:lnTo>
                  <a:lnTo>
                    <a:pt x="14507" y="2597"/>
                  </a:lnTo>
                  <a:lnTo>
                    <a:pt x="14630" y="2727"/>
                  </a:lnTo>
                  <a:lnTo>
                    <a:pt x="14747" y="2862"/>
                  </a:lnTo>
                  <a:lnTo>
                    <a:pt x="14864" y="2995"/>
                  </a:lnTo>
                  <a:lnTo>
                    <a:pt x="14978" y="3130"/>
                  </a:lnTo>
                  <a:lnTo>
                    <a:pt x="15089" y="3272"/>
                  </a:lnTo>
                  <a:lnTo>
                    <a:pt x="15194" y="3411"/>
                  </a:lnTo>
                  <a:lnTo>
                    <a:pt x="15299" y="3549"/>
                  </a:lnTo>
                  <a:lnTo>
                    <a:pt x="15397" y="3697"/>
                  </a:lnTo>
                  <a:lnTo>
                    <a:pt x="15493" y="3839"/>
                  </a:lnTo>
                  <a:lnTo>
                    <a:pt x="15585" y="3987"/>
                  </a:lnTo>
                  <a:lnTo>
                    <a:pt x="15675" y="4135"/>
                  </a:lnTo>
                  <a:lnTo>
                    <a:pt x="15761" y="4285"/>
                  </a:lnTo>
                  <a:lnTo>
                    <a:pt x="15844" y="4433"/>
                  </a:lnTo>
                  <a:lnTo>
                    <a:pt x="15924" y="4587"/>
                  </a:lnTo>
                  <a:lnTo>
                    <a:pt x="16001" y="4738"/>
                  </a:lnTo>
                  <a:lnTo>
                    <a:pt x="16072" y="4896"/>
                  </a:lnTo>
                  <a:lnTo>
                    <a:pt x="16143" y="5050"/>
                  </a:lnTo>
                  <a:lnTo>
                    <a:pt x="16211" y="5207"/>
                  </a:lnTo>
                  <a:lnTo>
                    <a:pt x="16272" y="5364"/>
                  </a:lnTo>
                  <a:lnTo>
                    <a:pt x="16334" y="5524"/>
                  </a:lnTo>
                  <a:lnTo>
                    <a:pt x="16393" y="5684"/>
                  </a:lnTo>
                  <a:lnTo>
                    <a:pt x="16442" y="5841"/>
                  </a:lnTo>
                  <a:lnTo>
                    <a:pt x="16494" y="6005"/>
                  </a:lnTo>
                  <a:lnTo>
                    <a:pt x="16540" y="6165"/>
                  </a:lnTo>
                  <a:lnTo>
                    <a:pt x="16581" y="6328"/>
                  </a:lnTo>
                  <a:lnTo>
                    <a:pt x="16624" y="6494"/>
                  </a:lnTo>
                  <a:lnTo>
                    <a:pt x="16661" y="6655"/>
                  </a:lnTo>
                  <a:lnTo>
                    <a:pt x="16695" y="6821"/>
                  </a:lnTo>
                  <a:lnTo>
                    <a:pt x="16722" y="6987"/>
                  </a:lnTo>
                  <a:lnTo>
                    <a:pt x="16750" y="7151"/>
                  </a:lnTo>
                  <a:lnTo>
                    <a:pt x="16772" y="7320"/>
                  </a:lnTo>
                  <a:lnTo>
                    <a:pt x="16796" y="7487"/>
                  </a:lnTo>
                  <a:lnTo>
                    <a:pt x="16812" y="7653"/>
                  </a:lnTo>
                  <a:lnTo>
                    <a:pt x="16824" y="7819"/>
                  </a:lnTo>
                  <a:lnTo>
                    <a:pt x="16833" y="7989"/>
                  </a:lnTo>
                  <a:lnTo>
                    <a:pt x="16842" y="8152"/>
                  </a:lnTo>
                  <a:lnTo>
                    <a:pt x="16846" y="8321"/>
                  </a:lnTo>
                  <a:lnTo>
                    <a:pt x="16846" y="8491"/>
                  </a:lnTo>
                  <a:lnTo>
                    <a:pt x="16842" y="8654"/>
                  </a:lnTo>
                  <a:lnTo>
                    <a:pt x="16836" y="8824"/>
                  </a:lnTo>
                  <a:lnTo>
                    <a:pt x="16827" y="8993"/>
                  </a:lnTo>
                  <a:lnTo>
                    <a:pt x="16815" y="9156"/>
                  </a:lnTo>
                  <a:lnTo>
                    <a:pt x="16799" y="9326"/>
                  </a:lnTo>
                  <a:lnTo>
                    <a:pt x="16778" y="9489"/>
                  </a:lnTo>
                  <a:lnTo>
                    <a:pt x="16753" y="9655"/>
                  </a:lnTo>
                  <a:lnTo>
                    <a:pt x="16728" y="9825"/>
                  </a:lnTo>
                  <a:lnTo>
                    <a:pt x="16701" y="9988"/>
                  </a:lnTo>
                  <a:lnTo>
                    <a:pt x="16667" y="10151"/>
                  </a:lnTo>
                  <a:lnTo>
                    <a:pt x="16630" y="10318"/>
                  </a:lnTo>
                  <a:lnTo>
                    <a:pt x="16593" y="10481"/>
                  </a:lnTo>
                  <a:lnTo>
                    <a:pt x="16550" y="10644"/>
                  </a:lnTo>
                  <a:lnTo>
                    <a:pt x="16504" y="10808"/>
                  </a:lnTo>
                  <a:lnTo>
                    <a:pt x="16454" y="10968"/>
                  </a:lnTo>
                  <a:lnTo>
                    <a:pt x="16402" y="11128"/>
                  </a:lnTo>
                  <a:lnTo>
                    <a:pt x="16343" y="11288"/>
                  </a:lnTo>
                  <a:lnTo>
                    <a:pt x="16288" y="11449"/>
                  </a:lnTo>
                  <a:lnTo>
                    <a:pt x="16223" y="11603"/>
                  </a:lnTo>
                  <a:lnTo>
                    <a:pt x="16155" y="11763"/>
                  </a:lnTo>
                  <a:lnTo>
                    <a:pt x="16091" y="11920"/>
                  </a:lnTo>
                  <a:lnTo>
                    <a:pt x="16017" y="12074"/>
                  </a:lnTo>
                  <a:lnTo>
                    <a:pt x="15940" y="12228"/>
                  </a:lnTo>
                  <a:lnTo>
                    <a:pt x="15860" y="12379"/>
                  </a:lnTo>
                  <a:lnTo>
                    <a:pt x="15776" y="12530"/>
                  </a:lnTo>
                  <a:lnTo>
                    <a:pt x="20854" y="17604"/>
                  </a:lnTo>
                  <a:lnTo>
                    <a:pt x="20938" y="17690"/>
                  </a:lnTo>
                  <a:lnTo>
                    <a:pt x="21011" y="17780"/>
                  </a:lnTo>
                  <a:lnTo>
                    <a:pt x="21085" y="17869"/>
                  </a:lnTo>
                  <a:lnTo>
                    <a:pt x="21156" y="17961"/>
                  </a:lnTo>
                  <a:lnTo>
                    <a:pt x="21215" y="18057"/>
                  </a:lnTo>
                  <a:lnTo>
                    <a:pt x="21276" y="18153"/>
                  </a:lnTo>
                  <a:lnTo>
                    <a:pt x="21332" y="18251"/>
                  </a:lnTo>
                  <a:lnTo>
                    <a:pt x="21378" y="18350"/>
                  </a:lnTo>
                  <a:lnTo>
                    <a:pt x="21424" y="18448"/>
                  </a:lnTo>
                  <a:lnTo>
                    <a:pt x="21461" y="18550"/>
                  </a:lnTo>
                  <a:lnTo>
                    <a:pt x="21495" y="18652"/>
                  </a:lnTo>
                  <a:lnTo>
                    <a:pt x="21526" y="18753"/>
                  </a:lnTo>
                  <a:lnTo>
                    <a:pt x="21551" y="18855"/>
                  </a:lnTo>
                  <a:lnTo>
                    <a:pt x="21569" y="18957"/>
                  </a:lnTo>
                  <a:lnTo>
                    <a:pt x="21585" y="19061"/>
                  </a:lnTo>
                  <a:lnTo>
                    <a:pt x="21594" y="19163"/>
                  </a:lnTo>
                  <a:lnTo>
                    <a:pt x="21600" y="19265"/>
                  </a:lnTo>
                  <a:lnTo>
                    <a:pt x="21600" y="19366"/>
                  </a:lnTo>
                  <a:lnTo>
                    <a:pt x="21597" y="19468"/>
                  </a:lnTo>
                  <a:lnTo>
                    <a:pt x="21588" y="19567"/>
                  </a:lnTo>
                  <a:lnTo>
                    <a:pt x="21575" y="19665"/>
                  </a:lnTo>
                  <a:lnTo>
                    <a:pt x="21557" y="19764"/>
                  </a:lnTo>
                  <a:lnTo>
                    <a:pt x="21532" y="19859"/>
                  </a:lnTo>
                  <a:lnTo>
                    <a:pt x="21501" y="19952"/>
                  </a:lnTo>
                  <a:lnTo>
                    <a:pt x="21467" y="20044"/>
                  </a:lnTo>
                  <a:lnTo>
                    <a:pt x="21431" y="20134"/>
                  </a:lnTo>
                  <a:lnTo>
                    <a:pt x="21384" y="20223"/>
                  </a:lnTo>
                  <a:lnTo>
                    <a:pt x="21335" y="20309"/>
                  </a:lnTo>
                  <a:lnTo>
                    <a:pt x="21280" y="20392"/>
                  </a:lnTo>
                  <a:lnTo>
                    <a:pt x="21224" y="20472"/>
                  </a:lnTo>
                  <a:lnTo>
                    <a:pt x="21156" y="20546"/>
                  </a:lnTo>
                  <a:lnTo>
                    <a:pt x="21085" y="20620"/>
                  </a:lnTo>
                  <a:lnTo>
                    <a:pt x="20623" y="21086"/>
                  </a:lnTo>
                  <a:lnTo>
                    <a:pt x="20549" y="21153"/>
                  </a:lnTo>
                  <a:lnTo>
                    <a:pt x="20472" y="21221"/>
                  </a:lnTo>
                  <a:lnTo>
                    <a:pt x="20392" y="21280"/>
                  </a:lnTo>
                  <a:lnTo>
                    <a:pt x="20309" y="21332"/>
                  </a:lnTo>
                  <a:lnTo>
                    <a:pt x="20226" y="21384"/>
                  </a:lnTo>
                  <a:lnTo>
                    <a:pt x="20136" y="21427"/>
                  </a:lnTo>
                  <a:lnTo>
                    <a:pt x="20047" y="21468"/>
                  </a:lnTo>
                  <a:lnTo>
                    <a:pt x="19955" y="21501"/>
                  </a:lnTo>
                  <a:lnTo>
                    <a:pt x="19859" y="21529"/>
                  </a:lnTo>
                  <a:lnTo>
                    <a:pt x="19764" y="21554"/>
                  </a:lnTo>
                  <a:lnTo>
                    <a:pt x="19665" y="21575"/>
                  </a:lnTo>
                  <a:lnTo>
                    <a:pt x="19566" y="21588"/>
                  </a:lnTo>
                  <a:lnTo>
                    <a:pt x="19468" y="21597"/>
                  </a:lnTo>
                  <a:lnTo>
                    <a:pt x="19366" y="21600"/>
                  </a:lnTo>
                  <a:lnTo>
                    <a:pt x="19264" y="21600"/>
                  </a:lnTo>
                  <a:lnTo>
                    <a:pt x="19163" y="21597"/>
                  </a:lnTo>
                  <a:lnTo>
                    <a:pt x="19061" y="21585"/>
                  </a:lnTo>
                  <a:lnTo>
                    <a:pt x="18956" y="21572"/>
                  </a:lnTo>
                  <a:lnTo>
                    <a:pt x="18855" y="21548"/>
                  </a:lnTo>
                  <a:lnTo>
                    <a:pt x="18753" y="21523"/>
                  </a:lnTo>
                  <a:lnTo>
                    <a:pt x="18651" y="21495"/>
                  </a:lnTo>
                  <a:lnTo>
                    <a:pt x="18549" y="21458"/>
                  </a:lnTo>
                  <a:lnTo>
                    <a:pt x="18448" y="21421"/>
                  </a:lnTo>
                  <a:lnTo>
                    <a:pt x="18349" y="21378"/>
                  </a:lnTo>
                  <a:lnTo>
                    <a:pt x="18251" y="21329"/>
                  </a:lnTo>
                  <a:lnTo>
                    <a:pt x="18152" y="21277"/>
                  </a:lnTo>
                  <a:lnTo>
                    <a:pt x="17961" y="21153"/>
                  </a:lnTo>
                  <a:lnTo>
                    <a:pt x="17869" y="21086"/>
                  </a:lnTo>
                  <a:lnTo>
                    <a:pt x="17779" y="21012"/>
                  </a:lnTo>
                  <a:lnTo>
                    <a:pt x="17690" y="20935"/>
                  </a:lnTo>
                  <a:lnTo>
                    <a:pt x="17607" y="20851"/>
                  </a:lnTo>
                  <a:lnTo>
                    <a:pt x="12529" y="15777"/>
                  </a:lnTo>
                  <a:lnTo>
                    <a:pt x="12381" y="15860"/>
                  </a:lnTo>
                  <a:lnTo>
                    <a:pt x="12227" y="15940"/>
                  </a:lnTo>
                  <a:lnTo>
                    <a:pt x="12073" y="16014"/>
                  </a:lnTo>
                  <a:lnTo>
                    <a:pt x="11919" y="16088"/>
                  </a:lnTo>
                  <a:lnTo>
                    <a:pt x="11764" y="16156"/>
                  </a:lnTo>
                  <a:lnTo>
                    <a:pt x="11604" y="16221"/>
                  </a:lnTo>
                  <a:lnTo>
                    <a:pt x="11450" y="16285"/>
                  </a:lnTo>
                  <a:lnTo>
                    <a:pt x="11290" y="16344"/>
                  </a:lnTo>
                  <a:lnTo>
                    <a:pt x="11127" y="16399"/>
                  </a:lnTo>
                  <a:lnTo>
                    <a:pt x="10969" y="16455"/>
                  </a:lnTo>
                  <a:lnTo>
                    <a:pt x="10806" y="16501"/>
                  </a:lnTo>
                  <a:lnTo>
                    <a:pt x="10646" y="16550"/>
                  </a:lnTo>
                  <a:lnTo>
                    <a:pt x="10483" y="16591"/>
                  </a:lnTo>
                  <a:lnTo>
                    <a:pt x="10316" y="16627"/>
                  </a:lnTo>
                  <a:lnTo>
                    <a:pt x="10153" y="16668"/>
                  </a:lnTo>
                  <a:lnTo>
                    <a:pt x="9987" y="16698"/>
                  </a:lnTo>
                  <a:lnTo>
                    <a:pt x="9820" y="16726"/>
                  </a:lnTo>
                  <a:lnTo>
                    <a:pt x="9657" y="16757"/>
                  </a:lnTo>
                  <a:lnTo>
                    <a:pt x="9490" y="16778"/>
                  </a:lnTo>
                  <a:lnTo>
                    <a:pt x="9324" y="16797"/>
                  </a:lnTo>
                  <a:lnTo>
                    <a:pt x="9158" y="16812"/>
                  </a:lnTo>
                  <a:lnTo>
                    <a:pt x="8991" y="16825"/>
                  </a:lnTo>
                  <a:lnTo>
                    <a:pt x="8822" y="16834"/>
                  </a:lnTo>
                  <a:lnTo>
                    <a:pt x="8655" y="16843"/>
                  </a:lnTo>
                  <a:lnTo>
                    <a:pt x="8489" y="16846"/>
                  </a:lnTo>
                  <a:lnTo>
                    <a:pt x="8320" y="16846"/>
                  </a:lnTo>
                  <a:lnTo>
                    <a:pt x="8153" y="16843"/>
                  </a:lnTo>
                  <a:lnTo>
                    <a:pt x="7987" y="16834"/>
                  </a:lnTo>
                  <a:lnTo>
                    <a:pt x="7817" y="16822"/>
                  </a:lnTo>
                  <a:lnTo>
                    <a:pt x="7651" y="16809"/>
                  </a:lnTo>
                  <a:lnTo>
                    <a:pt x="7485" y="16794"/>
                  </a:lnTo>
                  <a:lnTo>
                    <a:pt x="7321" y="16772"/>
                  </a:lnTo>
                  <a:lnTo>
                    <a:pt x="7152" y="16751"/>
                  </a:lnTo>
                  <a:lnTo>
                    <a:pt x="6985" y="16723"/>
                  </a:lnTo>
                  <a:lnTo>
                    <a:pt x="6822" y="16692"/>
                  </a:lnTo>
                  <a:lnTo>
                    <a:pt x="6656" y="16661"/>
                  </a:lnTo>
                  <a:lnTo>
                    <a:pt x="6492" y="16621"/>
                  </a:lnTo>
                  <a:lnTo>
                    <a:pt x="6329" y="16581"/>
                  </a:lnTo>
                  <a:lnTo>
                    <a:pt x="6166" y="16541"/>
                  </a:lnTo>
                  <a:lnTo>
                    <a:pt x="6002" y="16492"/>
                  </a:lnTo>
                  <a:lnTo>
                    <a:pt x="5842" y="16443"/>
                  </a:lnTo>
                  <a:lnTo>
                    <a:pt x="5682" y="16390"/>
                  </a:lnTo>
                  <a:lnTo>
                    <a:pt x="5525" y="16332"/>
                  </a:lnTo>
                  <a:lnTo>
                    <a:pt x="5365" y="16273"/>
                  </a:lnTo>
                  <a:lnTo>
                    <a:pt x="5207" y="16208"/>
                  </a:lnTo>
                  <a:lnTo>
                    <a:pt x="5050" y="16144"/>
                  </a:lnTo>
                  <a:lnTo>
                    <a:pt x="4893" y="16073"/>
                  </a:lnTo>
                  <a:lnTo>
                    <a:pt x="4739" y="15999"/>
                  </a:lnTo>
                  <a:lnTo>
                    <a:pt x="4585" y="15922"/>
                  </a:lnTo>
                  <a:lnTo>
                    <a:pt x="4434" y="15845"/>
                  </a:lnTo>
                  <a:lnTo>
                    <a:pt x="4283" y="15762"/>
                  </a:lnTo>
                  <a:lnTo>
                    <a:pt x="4135" y="15675"/>
                  </a:lnTo>
                  <a:lnTo>
                    <a:pt x="3984" y="15586"/>
                  </a:lnTo>
                  <a:lnTo>
                    <a:pt x="3839" y="15491"/>
                  </a:lnTo>
                  <a:lnTo>
                    <a:pt x="3698" y="15395"/>
                  </a:lnTo>
                  <a:lnTo>
                    <a:pt x="3550" y="15297"/>
                  </a:lnTo>
                  <a:lnTo>
                    <a:pt x="3411" y="15192"/>
                  </a:lnTo>
                  <a:lnTo>
                    <a:pt x="3269" y="15087"/>
                  </a:lnTo>
                  <a:lnTo>
                    <a:pt x="3131" y="14976"/>
                  </a:lnTo>
                  <a:lnTo>
                    <a:pt x="2995" y="14865"/>
                  </a:lnTo>
                  <a:lnTo>
                    <a:pt x="2859" y="14748"/>
                  </a:lnTo>
                  <a:lnTo>
                    <a:pt x="2727" y="14631"/>
                  </a:lnTo>
                  <a:lnTo>
                    <a:pt x="2598" y="14505"/>
                  </a:lnTo>
                  <a:lnTo>
                    <a:pt x="2468" y="14378"/>
                  </a:lnTo>
                  <a:lnTo>
                    <a:pt x="2317" y="14224"/>
                  </a:lnTo>
                  <a:lnTo>
                    <a:pt x="2169" y="14067"/>
                  </a:lnTo>
                  <a:lnTo>
                    <a:pt x="2028" y="13904"/>
                  </a:lnTo>
                  <a:lnTo>
                    <a:pt x="1892" y="13741"/>
                  </a:lnTo>
                  <a:lnTo>
                    <a:pt x="1756" y="13574"/>
                  </a:lnTo>
                  <a:lnTo>
                    <a:pt x="1630" y="13402"/>
                  </a:lnTo>
                  <a:lnTo>
                    <a:pt x="1507" y="13232"/>
                  </a:lnTo>
                  <a:lnTo>
                    <a:pt x="1390" y="13060"/>
                  </a:lnTo>
                  <a:lnTo>
                    <a:pt x="1276" y="12881"/>
                  </a:lnTo>
                  <a:lnTo>
                    <a:pt x="1165" y="12702"/>
                  </a:lnTo>
                  <a:lnTo>
                    <a:pt x="1063" y="12524"/>
                  </a:lnTo>
                  <a:lnTo>
                    <a:pt x="964" y="12342"/>
                  </a:lnTo>
                  <a:lnTo>
                    <a:pt x="872" y="12157"/>
                  </a:lnTo>
                  <a:lnTo>
                    <a:pt x="783" y="11969"/>
                  </a:lnTo>
                  <a:lnTo>
                    <a:pt x="696" y="11781"/>
                  </a:lnTo>
                  <a:lnTo>
                    <a:pt x="616" y="11593"/>
                  </a:lnTo>
                  <a:lnTo>
                    <a:pt x="542" y="11402"/>
                  </a:lnTo>
                  <a:lnTo>
                    <a:pt x="475" y="11211"/>
                  </a:lnTo>
                  <a:lnTo>
                    <a:pt x="410" y="11017"/>
                  </a:lnTo>
                  <a:lnTo>
                    <a:pt x="348" y="10823"/>
                  </a:lnTo>
                  <a:lnTo>
                    <a:pt x="293" y="10626"/>
                  </a:lnTo>
                  <a:lnTo>
                    <a:pt x="240" y="10429"/>
                  </a:lnTo>
                  <a:lnTo>
                    <a:pt x="154" y="10034"/>
                  </a:lnTo>
                  <a:lnTo>
                    <a:pt x="120" y="9834"/>
                  </a:lnTo>
                  <a:lnTo>
                    <a:pt x="89" y="9634"/>
                  </a:lnTo>
                  <a:lnTo>
                    <a:pt x="59" y="9434"/>
                  </a:lnTo>
                  <a:lnTo>
                    <a:pt x="40" y="9233"/>
                  </a:lnTo>
                  <a:lnTo>
                    <a:pt x="22" y="9030"/>
                  </a:lnTo>
                  <a:lnTo>
                    <a:pt x="9" y="8830"/>
                  </a:lnTo>
                  <a:lnTo>
                    <a:pt x="3" y="8626"/>
                  </a:lnTo>
                  <a:lnTo>
                    <a:pt x="0" y="8426"/>
                  </a:lnTo>
                  <a:lnTo>
                    <a:pt x="3" y="8223"/>
                  </a:lnTo>
                  <a:lnTo>
                    <a:pt x="9" y="8020"/>
                  </a:lnTo>
                  <a:lnTo>
                    <a:pt x="22" y="7819"/>
                  </a:lnTo>
                  <a:lnTo>
                    <a:pt x="40" y="7616"/>
                  </a:lnTo>
                  <a:lnTo>
                    <a:pt x="59" y="7416"/>
                  </a:lnTo>
                  <a:lnTo>
                    <a:pt x="89" y="7215"/>
                  </a:lnTo>
                  <a:lnTo>
                    <a:pt x="120" y="7015"/>
                  </a:lnTo>
                  <a:lnTo>
                    <a:pt x="154" y="6815"/>
                  </a:lnTo>
                  <a:lnTo>
                    <a:pt x="240" y="6421"/>
                  </a:lnTo>
                  <a:lnTo>
                    <a:pt x="293" y="6223"/>
                  </a:lnTo>
                  <a:lnTo>
                    <a:pt x="348" y="6026"/>
                  </a:lnTo>
                  <a:lnTo>
                    <a:pt x="410" y="5832"/>
                  </a:lnTo>
                  <a:lnTo>
                    <a:pt x="475" y="5638"/>
                  </a:lnTo>
                  <a:lnTo>
                    <a:pt x="542" y="5444"/>
                  </a:lnTo>
                  <a:lnTo>
                    <a:pt x="616" y="5253"/>
                  </a:lnTo>
                  <a:lnTo>
                    <a:pt x="696" y="5068"/>
                  </a:lnTo>
                  <a:lnTo>
                    <a:pt x="783" y="4880"/>
                  </a:lnTo>
                  <a:lnTo>
                    <a:pt x="872" y="4692"/>
                  </a:lnTo>
                  <a:lnTo>
                    <a:pt x="964" y="4507"/>
                  </a:lnTo>
                  <a:lnTo>
                    <a:pt x="1063" y="4326"/>
                  </a:lnTo>
                  <a:lnTo>
                    <a:pt x="1165" y="4144"/>
                  </a:lnTo>
                  <a:lnTo>
                    <a:pt x="1276" y="3968"/>
                  </a:lnTo>
                  <a:lnTo>
                    <a:pt x="1390" y="3789"/>
                  </a:lnTo>
                  <a:lnTo>
                    <a:pt x="1507" y="3617"/>
                  </a:lnTo>
                  <a:lnTo>
                    <a:pt x="1630" y="3444"/>
                  </a:lnTo>
                  <a:lnTo>
                    <a:pt x="1756" y="3275"/>
                  </a:lnTo>
                  <a:lnTo>
                    <a:pt x="1892" y="3109"/>
                  </a:lnTo>
                  <a:lnTo>
                    <a:pt x="2028" y="2942"/>
                  </a:lnTo>
                  <a:lnTo>
                    <a:pt x="2169" y="2782"/>
                  </a:lnTo>
                  <a:lnTo>
                    <a:pt x="2317" y="2625"/>
                  </a:lnTo>
                  <a:lnTo>
                    <a:pt x="2468" y="2471"/>
                  </a:lnTo>
                  <a:lnTo>
                    <a:pt x="2625" y="2317"/>
                  </a:lnTo>
                  <a:lnTo>
                    <a:pt x="2779" y="2172"/>
                  </a:lnTo>
                  <a:lnTo>
                    <a:pt x="2943" y="2027"/>
                  </a:lnTo>
                  <a:lnTo>
                    <a:pt x="3109" y="1892"/>
                  </a:lnTo>
                  <a:lnTo>
                    <a:pt x="3272" y="1759"/>
                  </a:lnTo>
                  <a:lnTo>
                    <a:pt x="3445" y="1630"/>
                  </a:lnTo>
                  <a:lnTo>
                    <a:pt x="3617" y="1507"/>
                  </a:lnTo>
                  <a:lnTo>
                    <a:pt x="3787" y="1389"/>
                  </a:lnTo>
                  <a:lnTo>
                    <a:pt x="3966" y="1275"/>
                  </a:lnTo>
                  <a:lnTo>
                    <a:pt x="4144" y="1168"/>
                  </a:lnTo>
                  <a:lnTo>
                    <a:pt x="4326" y="1066"/>
                  </a:lnTo>
                  <a:lnTo>
                    <a:pt x="4508" y="967"/>
                  </a:lnTo>
                  <a:lnTo>
                    <a:pt x="4690" y="872"/>
                  </a:lnTo>
                  <a:lnTo>
                    <a:pt x="4878" y="783"/>
                  </a:lnTo>
                  <a:lnTo>
                    <a:pt x="5066" y="699"/>
                  </a:lnTo>
                  <a:lnTo>
                    <a:pt x="5254" y="619"/>
                  </a:lnTo>
                  <a:lnTo>
                    <a:pt x="5445" y="545"/>
                  </a:lnTo>
                  <a:lnTo>
                    <a:pt x="5639" y="474"/>
                  </a:lnTo>
                  <a:lnTo>
                    <a:pt x="5833" y="410"/>
                  </a:lnTo>
                  <a:lnTo>
                    <a:pt x="6027" y="351"/>
                  </a:lnTo>
                  <a:lnTo>
                    <a:pt x="6224" y="293"/>
                  </a:lnTo>
                  <a:lnTo>
                    <a:pt x="6421" y="243"/>
                  </a:lnTo>
                  <a:lnTo>
                    <a:pt x="6619" y="197"/>
                  </a:lnTo>
                  <a:lnTo>
                    <a:pt x="6816" y="157"/>
                  </a:lnTo>
                  <a:lnTo>
                    <a:pt x="7013" y="120"/>
                  </a:lnTo>
                  <a:lnTo>
                    <a:pt x="7213" y="89"/>
                  </a:lnTo>
                  <a:lnTo>
                    <a:pt x="7414" y="62"/>
                  </a:lnTo>
                  <a:lnTo>
                    <a:pt x="7614" y="43"/>
                  </a:lnTo>
                  <a:lnTo>
                    <a:pt x="7817" y="22"/>
                  </a:lnTo>
                  <a:lnTo>
                    <a:pt x="8018" y="12"/>
                  </a:lnTo>
                  <a:lnTo>
                    <a:pt x="8221" y="3"/>
                  </a:lnTo>
                  <a:lnTo>
                    <a:pt x="8421"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a:p>
          </p:txBody>
        </p:sp>
      </p:grpSp>
      <p:grpSp>
        <p:nvGrpSpPr>
          <p:cNvPr id="173" name="组合 21"/>
          <p:cNvGrpSpPr/>
          <p:nvPr/>
        </p:nvGrpSpPr>
        <p:grpSpPr>
          <a:xfrm>
            <a:off x="7978516" y="3858357"/>
            <a:ext cx="575915" cy="575915"/>
            <a:chOff x="0" y="0"/>
            <a:chExt cx="575914" cy="575914"/>
          </a:xfrm>
        </p:grpSpPr>
        <p:sp>
          <p:nvSpPr>
            <p:cNvPr id="171" name="椭圆 22"/>
            <p:cNvSpPr/>
            <p:nvPr/>
          </p:nvSpPr>
          <p:spPr>
            <a:xfrm>
              <a:off x="-1" y="-1"/>
              <a:ext cx="575916" cy="575916"/>
            </a:xfrm>
            <a:prstGeom prst="ellips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2" name="KSO_Shape"/>
            <p:cNvSpPr/>
            <p:nvPr/>
          </p:nvSpPr>
          <p:spPr>
            <a:xfrm>
              <a:off x="143978" y="161249"/>
              <a:ext cx="316707" cy="269200"/>
            </a:xfrm>
            <a:custGeom>
              <a:avLst/>
              <a:gdLst/>
              <a:ahLst/>
              <a:cxnLst>
                <a:cxn ang="0">
                  <a:pos x="wd2" y="hd2"/>
                </a:cxn>
                <a:cxn ang="5400000">
                  <a:pos x="wd2" y="hd2"/>
                </a:cxn>
                <a:cxn ang="10800000">
                  <a:pos x="wd2" y="hd2"/>
                </a:cxn>
                <a:cxn ang="16200000">
                  <a:pos x="wd2" y="hd2"/>
                </a:cxn>
              </a:cxnLst>
              <a:rect l="0" t="0" r="r" b="b"/>
              <a:pathLst>
                <a:path w="21600" h="21600" extrusionOk="0">
                  <a:moveTo>
                    <a:pt x="8276" y="17351"/>
                  </a:moveTo>
                  <a:lnTo>
                    <a:pt x="13324" y="17351"/>
                  </a:lnTo>
                  <a:lnTo>
                    <a:pt x="13388" y="17365"/>
                  </a:lnTo>
                  <a:lnTo>
                    <a:pt x="13451" y="17376"/>
                  </a:lnTo>
                  <a:lnTo>
                    <a:pt x="13508" y="17401"/>
                  </a:lnTo>
                  <a:lnTo>
                    <a:pt x="13568" y="17425"/>
                  </a:lnTo>
                  <a:lnTo>
                    <a:pt x="13620" y="17457"/>
                  </a:lnTo>
                  <a:lnTo>
                    <a:pt x="13668" y="17489"/>
                  </a:lnTo>
                  <a:lnTo>
                    <a:pt x="13716" y="17532"/>
                  </a:lnTo>
                  <a:lnTo>
                    <a:pt x="13758" y="17578"/>
                  </a:lnTo>
                  <a:lnTo>
                    <a:pt x="13791" y="17624"/>
                  </a:lnTo>
                  <a:lnTo>
                    <a:pt x="13828" y="17674"/>
                  </a:lnTo>
                  <a:lnTo>
                    <a:pt x="13855" y="17727"/>
                  </a:lnTo>
                  <a:lnTo>
                    <a:pt x="13876" y="17788"/>
                  </a:lnTo>
                  <a:lnTo>
                    <a:pt x="13888" y="17844"/>
                  </a:lnTo>
                  <a:lnTo>
                    <a:pt x="13900" y="17908"/>
                  </a:lnTo>
                  <a:lnTo>
                    <a:pt x="13903" y="17972"/>
                  </a:lnTo>
                  <a:lnTo>
                    <a:pt x="13900" y="18036"/>
                  </a:lnTo>
                  <a:lnTo>
                    <a:pt x="13888" y="18100"/>
                  </a:lnTo>
                  <a:lnTo>
                    <a:pt x="13876" y="18157"/>
                  </a:lnTo>
                  <a:lnTo>
                    <a:pt x="13855" y="18214"/>
                  </a:lnTo>
                  <a:lnTo>
                    <a:pt x="13828" y="18271"/>
                  </a:lnTo>
                  <a:lnTo>
                    <a:pt x="13791" y="18317"/>
                  </a:lnTo>
                  <a:lnTo>
                    <a:pt x="13758" y="18366"/>
                  </a:lnTo>
                  <a:lnTo>
                    <a:pt x="13716" y="18413"/>
                  </a:lnTo>
                  <a:lnTo>
                    <a:pt x="13668" y="18452"/>
                  </a:lnTo>
                  <a:lnTo>
                    <a:pt x="13620" y="18487"/>
                  </a:lnTo>
                  <a:lnTo>
                    <a:pt x="13568" y="18519"/>
                  </a:lnTo>
                  <a:lnTo>
                    <a:pt x="13508" y="18544"/>
                  </a:lnTo>
                  <a:lnTo>
                    <a:pt x="13451" y="18562"/>
                  </a:lnTo>
                  <a:lnTo>
                    <a:pt x="13388" y="18580"/>
                  </a:lnTo>
                  <a:lnTo>
                    <a:pt x="13324" y="18590"/>
                  </a:lnTo>
                  <a:lnTo>
                    <a:pt x="8276" y="18590"/>
                  </a:lnTo>
                  <a:lnTo>
                    <a:pt x="8212" y="18580"/>
                  </a:lnTo>
                  <a:lnTo>
                    <a:pt x="8149" y="18562"/>
                  </a:lnTo>
                  <a:lnTo>
                    <a:pt x="8089" y="18544"/>
                  </a:lnTo>
                  <a:lnTo>
                    <a:pt x="8035" y="18519"/>
                  </a:lnTo>
                  <a:lnTo>
                    <a:pt x="7983" y="18487"/>
                  </a:lnTo>
                  <a:lnTo>
                    <a:pt x="7932" y="18448"/>
                  </a:lnTo>
                  <a:lnTo>
                    <a:pt x="7887" y="18413"/>
                  </a:lnTo>
                  <a:lnTo>
                    <a:pt x="7845" y="18366"/>
                  </a:lnTo>
                  <a:lnTo>
                    <a:pt x="7806" y="18317"/>
                  </a:lnTo>
                  <a:lnTo>
                    <a:pt x="7775" y="18267"/>
                  </a:lnTo>
                  <a:lnTo>
                    <a:pt x="7748" y="18214"/>
                  </a:lnTo>
                  <a:lnTo>
                    <a:pt x="7727" y="18157"/>
                  </a:lnTo>
                  <a:lnTo>
                    <a:pt x="7709" y="18100"/>
                  </a:lnTo>
                  <a:lnTo>
                    <a:pt x="7700" y="18036"/>
                  </a:lnTo>
                  <a:lnTo>
                    <a:pt x="7697" y="17972"/>
                  </a:lnTo>
                  <a:lnTo>
                    <a:pt x="7700" y="17908"/>
                  </a:lnTo>
                  <a:lnTo>
                    <a:pt x="7709" y="17844"/>
                  </a:lnTo>
                  <a:lnTo>
                    <a:pt x="7727" y="17788"/>
                  </a:lnTo>
                  <a:lnTo>
                    <a:pt x="7748" y="17731"/>
                  </a:lnTo>
                  <a:lnTo>
                    <a:pt x="7775" y="17674"/>
                  </a:lnTo>
                  <a:lnTo>
                    <a:pt x="7806" y="17624"/>
                  </a:lnTo>
                  <a:lnTo>
                    <a:pt x="7845" y="17578"/>
                  </a:lnTo>
                  <a:lnTo>
                    <a:pt x="7887" y="17532"/>
                  </a:lnTo>
                  <a:lnTo>
                    <a:pt x="7932" y="17489"/>
                  </a:lnTo>
                  <a:lnTo>
                    <a:pt x="7983" y="17457"/>
                  </a:lnTo>
                  <a:lnTo>
                    <a:pt x="8035" y="17425"/>
                  </a:lnTo>
                  <a:lnTo>
                    <a:pt x="8089" y="17401"/>
                  </a:lnTo>
                  <a:lnTo>
                    <a:pt x="8149" y="17379"/>
                  </a:lnTo>
                  <a:lnTo>
                    <a:pt x="8276" y="17351"/>
                  </a:lnTo>
                  <a:close/>
                  <a:moveTo>
                    <a:pt x="9339" y="14784"/>
                  </a:moveTo>
                  <a:lnTo>
                    <a:pt x="12261" y="14784"/>
                  </a:lnTo>
                  <a:lnTo>
                    <a:pt x="12310" y="14787"/>
                  </a:lnTo>
                  <a:lnTo>
                    <a:pt x="12358" y="14794"/>
                  </a:lnTo>
                  <a:lnTo>
                    <a:pt x="12403" y="14808"/>
                  </a:lnTo>
                  <a:lnTo>
                    <a:pt x="12445" y="14826"/>
                  </a:lnTo>
                  <a:lnTo>
                    <a:pt x="12484" y="14847"/>
                  </a:lnTo>
                  <a:lnTo>
                    <a:pt x="12523" y="14875"/>
                  </a:lnTo>
                  <a:lnTo>
                    <a:pt x="12559" y="14907"/>
                  </a:lnTo>
                  <a:lnTo>
                    <a:pt x="12593" y="14946"/>
                  </a:lnTo>
                  <a:lnTo>
                    <a:pt x="12623" y="14981"/>
                  </a:lnTo>
                  <a:lnTo>
                    <a:pt x="12647" y="15027"/>
                  </a:lnTo>
                  <a:lnTo>
                    <a:pt x="12671" y="15070"/>
                  </a:lnTo>
                  <a:lnTo>
                    <a:pt x="12692" y="15119"/>
                  </a:lnTo>
                  <a:lnTo>
                    <a:pt x="12707" y="15168"/>
                  </a:lnTo>
                  <a:lnTo>
                    <a:pt x="12719" y="15221"/>
                  </a:lnTo>
                  <a:lnTo>
                    <a:pt x="12728" y="15278"/>
                  </a:lnTo>
                  <a:lnTo>
                    <a:pt x="12728" y="15387"/>
                  </a:lnTo>
                  <a:lnTo>
                    <a:pt x="12719" y="15444"/>
                  </a:lnTo>
                  <a:lnTo>
                    <a:pt x="12707" y="15497"/>
                  </a:lnTo>
                  <a:lnTo>
                    <a:pt x="12692" y="15546"/>
                  </a:lnTo>
                  <a:lnTo>
                    <a:pt x="12671" y="15592"/>
                  </a:lnTo>
                  <a:lnTo>
                    <a:pt x="12647" y="15638"/>
                  </a:lnTo>
                  <a:lnTo>
                    <a:pt x="12620" y="15677"/>
                  </a:lnTo>
                  <a:lnTo>
                    <a:pt x="12593" y="15719"/>
                  </a:lnTo>
                  <a:lnTo>
                    <a:pt x="12559" y="15754"/>
                  </a:lnTo>
                  <a:lnTo>
                    <a:pt x="12523" y="15786"/>
                  </a:lnTo>
                  <a:lnTo>
                    <a:pt x="12484" y="15811"/>
                  </a:lnTo>
                  <a:lnTo>
                    <a:pt x="12445" y="15835"/>
                  </a:lnTo>
                  <a:lnTo>
                    <a:pt x="12400" y="15857"/>
                  </a:lnTo>
                  <a:lnTo>
                    <a:pt x="12358" y="15867"/>
                  </a:lnTo>
                  <a:lnTo>
                    <a:pt x="12310" y="15878"/>
                  </a:lnTo>
                  <a:lnTo>
                    <a:pt x="12261" y="15881"/>
                  </a:lnTo>
                  <a:lnTo>
                    <a:pt x="9339" y="15881"/>
                  </a:lnTo>
                  <a:lnTo>
                    <a:pt x="9293" y="15878"/>
                  </a:lnTo>
                  <a:lnTo>
                    <a:pt x="9245" y="15867"/>
                  </a:lnTo>
                  <a:lnTo>
                    <a:pt x="9200" y="15857"/>
                  </a:lnTo>
                  <a:lnTo>
                    <a:pt x="9158" y="15835"/>
                  </a:lnTo>
                  <a:lnTo>
                    <a:pt x="9116" y="15811"/>
                  </a:lnTo>
                  <a:lnTo>
                    <a:pt x="9080" y="15786"/>
                  </a:lnTo>
                  <a:lnTo>
                    <a:pt x="9041" y="15754"/>
                  </a:lnTo>
                  <a:lnTo>
                    <a:pt x="9010" y="15719"/>
                  </a:lnTo>
                  <a:lnTo>
                    <a:pt x="8977" y="15677"/>
                  </a:lnTo>
                  <a:lnTo>
                    <a:pt x="8950" y="15638"/>
                  </a:lnTo>
                  <a:lnTo>
                    <a:pt x="8908" y="15546"/>
                  </a:lnTo>
                  <a:lnTo>
                    <a:pt x="8893" y="15497"/>
                  </a:lnTo>
                  <a:lnTo>
                    <a:pt x="8881" y="15444"/>
                  </a:lnTo>
                  <a:lnTo>
                    <a:pt x="8875" y="15387"/>
                  </a:lnTo>
                  <a:lnTo>
                    <a:pt x="8872" y="15334"/>
                  </a:lnTo>
                  <a:lnTo>
                    <a:pt x="8875" y="15278"/>
                  </a:lnTo>
                  <a:lnTo>
                    <a:pt x="8881" y="15221"/>
                  </a:lnTo>
                  <a:lnTo>
                    <a:pt x="8893" y="15168"/>
                  </a:lnTo>
                  <a:lnTo>
                    <a:pt x="8908" y="15119"/>
                  </a:lnTo>
                  <a:lnTo>
                    <a:pt x="8926" y="15070"/>
                  </a:lnTo>
                  <a:lnTo>
                    <a:pt x="8950" y="15027"/>
                  </a:lnTo>
                  <a:lnTo>
                    <a:pt x="8977" y="14981"/>
                  </a:lnTo>
                  <a:lnTo>
                    <a:pt x="9010" y="14946"/>
                  </a:lnTo>
                  <a:lnTo>
                    <a:pt x="9041" y="14907"/>
                  </a:lnTo>
                  <a:lnTo>
                    <a:pt x="9080" y="14875"/>
                  </a:lnTo>
                  <a:lnTo>
                    <a:pt x="9116" y="14847"/>
                  </a:lnTo>
                  <a:lnTo>
                    <a:pt x="9158" y="14826"/>
                  </a:lnTo>
                  <a:lnTo>
                    <a:pt x="9200" y="14808"/>
                  </a:lnTo>
                  <a:lnTo>
                    <a:pt x="9245" y="14794"/>
                  </a:lnTo>
                  <a:lnTo>
                    <a:pt x="9293" y="14787"/>
                  </a:lnTo>
                  <a:lnTo>
                    <a:pt x="9339" y="14784"/>
                  </a:lnTo>
                  <a:close/>
                  <a:moveTo>
                    <a:pt x="3504" y="11986"/>
                  </a:moveTo>
                  <a:lnTo>
                    <a:pt x="8423" y="11986"/>
                  </a:lnTo>
                  <a:lnTo>
                    <a:pt x="8486" y="11990"/>
                  </a:lnTo>
                  <a:lnTo>
                    <a:pt x="8552" y="12000"/>
                  </a:lnTo>
                  <a:lnTo>
                    <a:pt x="8616" y="12015"/>
                  </a:lnTo>
                  <a:lnTo>
                    <a:pt x="8673" y="12036"/>
                  </a:lnTo>
                  <a:lnTo>
                    <a:pt x="8730" y="12061"/>
                  </a:lnTo>
                  <a:lnTo>
                    <a:pt x="8784" y="12092"/>
                  </a:lnTo>
                  <a:lnTo>
                    <a:pt x="8833" y="12128"/>
                  </a:lnTo>
                  <a:lnTo>
                    <a:pt x="8878" y="12167"/>
                  </a:lnTo>
                  <a:lnTo>
                    <a:pt x="8920" y="12209"/>
                  </a:lnTo>
                  <a:lnTo>
                    <a:pt x="8959" y="12259"/>
                  </a:lnTo>
                  <a:lnTo>
                    <a:pt x="8989" y="12312"/>
                  </a:lnTo>
                  <a:lnTo>
                    <a:pt x="9017" y="12365"/>
                  </a:lnTo>
                  <a:lnTo>
                    <a:pt x="9038" y="12422"/>
                  </a:lnTo>
                  <a:lnTo>
                    <a:pt x="9056" y="12478"/>
                  </a:lnTo>
                  <a:lnTo>
                    <a:pt x="9065" y="12546"/>
                  </a:lnTo>
                  <a:lnTo>
                    <a:pt x="9068" y="12606"/>
                  </a:lnTo>
                  <a:lnTo>
                    <a:pt x="9065" y="12670"/>
                  </a:lnTo>
                  <a:lnTo>
                    <a:pt x="9056" y="12730"/>
                  </a:lnTo>
                  <a:lnTo>
                    <a:pt x="9038" y="12794"/>
                  </a:lnTo>
                  <a:lnTo>
                    <a:pt x="9017" y="12850"/>
                  </a:lnTo>
                  <a:lnTo>
                    <a:pt x="8989" y="12903"/>
                  </a:lnTo>
                  <a:lnTo>
                    <a:pt x="8959" y="12949"/>
                  </a:lnTo>
                  <a:lnTo>
                    <a:pt x="8920" y="12999"/>
                  </a:lnTo>
                  <a:lnTo>
                    <a:pt x="8878" y="13045"/>
                  </a:lnTo>
                  <a:lnTo>
                    <a:pt x="8833" y="13084"/>
                  </a:lnTo>
                  <a:lnTo>
                    <a:pt x="8784" y="13123"/>
                  </a:lnTo>
                  <a:lnTo>
                    <a:pt x="8730" y="13151"/>
                  </a:lnTo>
                  <a:lnTo>
                    <a:pt x="8673" y="13180"/>
                  </a:lnTo>
                  <a:lnTo>
                    <a:pt x="8616" y="13197"/>
                  </a:lnTo>
                  <a:lnTo>
                    <a:pt x="8552" y="13211"/>
                  </a:lnTo>
                  <a:lnTo>
                    <a:pt x="8486" y="13222"/>
                  </a:lnTo>
                  <a:lnTo>
                    <a:pt x="8423" y="13226"/>
                  </a:lnTo>
                  <a:lnTo>
                    <a:pt x="3504" y="13226"/>
                  </a:lnTo>
                  <a:lnTo>
                    <a:pt x="3441" y="13222"/>
                  </a:lnTo>
                  <a:lnTo>
                    <a:pt x="3377" y="13211"/>
                  </a:lnTo>
                  <a:lnTo>
                    <a:pt x="3314" y="13197"/>
                  </a:lnTo>
                  <a:lnTo>
                    <a:pt x="3257" y="13180"/>
                  </a:lnTo>
                  <a:lnTo>
                    <a:pt x="3200" y="13151"/>
                  </a:lnTo>
                  <a:lnTo>
                    <a:pt x="3145" y="13123"/>
                  </a:lnTo>
                  <a:lnTo>
                    <a:pt x="3097" y="13084"/>
                  </a:lnTo>
                  <a:lnTo>
                    <a:pt x="3052" y="13045"/>
                  </a:lnTo>
                  <a:lnTo>
                    <a:pt x="3010" y="12999"/>
                  </a:lnTo>
                  <a:lnTo>
                    <a:pt x="2973" y="12949"/>
                  </a:lnTo>
                  <a:lnTo>
                    <a:pt x="2940" y="12903"/>
                  </a:lnTo>
                  <a:lnTo>
                    <a:pt x="2913" y="12850"/>
                  </a:lnTo>
                  <a:lnTo>
                    <a:pt x="2892" y="12794"/>
                  </a:lnTo>
                  <a:lnTo>
                    <a:pt x="2874" y="12730"/>
                  </a:lnTo>
                  <a:lnTo>
                    <a:pt x="2865" y="12670"/>
                  </a:lnTo>
                  <a:lnTo>
                    <a:pt x="2862" y="12606"/>
                  </a:lnTo>
                  <a:lnTo>
                    <a:pt x="2865" y="12546"/>
                  </a:lnTo>
                  <a:lnTo>
                    <a:pt x="2874" y="12482"/>
                  </a:lnTo>
                  <a:lnTo>
                    <a:pt x="2892" y="12422"/>
                  </a:lnTo>
                  <a:lnTo>
                    <a:pt x="2913" y="12365"/>
                  </a:lnTo>
                  <a:lnTo>
                    <a:pt x="2940" y="12312"/>
                  </a:lnTo>
                  <a:lnTo>
                    <a:pt x="2973" y="12259"/>
                  </a:lnTo>
                  <a:lnTo>
                    <a:pt x="3010" y="12209"/>
                  </a:lnTo>
                  <a:lnTo>
                    <a:pt x="3052" y="12170"/>
                  </a:lnTo>
                  <a:lnTo>
                    <a:pt x="3097" y="12128"/>
                  </a:lnTo>
                  <a:lnTo>
                    <a:pt x="3145" y="12092"/>
                  </a:lnTo>
                  <a:lnTo>
                    <a:pt x="3200" y="12061"/>
                  </a:lnTo>
                  <a:lnTo>
                    <a:pt x="3257" y="12036"/>
                  </a:lnTo>
                  <a:lnTo>
                    <a:pt x="3314" y="12015"/>
                  </a:lnTo>
                  <a:lnTo>
                    <a:pt x="3377" y="12000"/>
                  </a:lnTo>
                  <a:lnTo>
                    <a:pt x="3441" y="11990"/>
                  </a:lnTo>
                  <a:lnTo>
                    <a:pt x="3504" y="11986"/>
                  </a:lnTo>
                  <a:close/>
                  <a:moveTo>
                    <a:pt x="11969" y="10765"/>
                  </a:moveTo>
                  <a:lnTo>
                    <a:pt x="12029" y="10765"/>
                  </a:lnTo>
                  <a:lnTo>
                    <a:pt x="12063" y="10772"/>
                  </a:lnTo>
                  <a:lnTo>
                    <a:pt x="12099" y="10786"/>
                  </a:lnTo>
                  <a:lnTo>
                    <a:pt x="12135" y="10800"/>
                  </a:lnTo>
                  <a:lnTo>
                    <a:pt x="12172" y="10818"/>
                  </a:lnTo>
                  <a:lnTo>
                    <a:pt x="12247" y="10861"/>
                  </a:lnTo>
                  <a:lnTo>
                    <a:pt x="12317" y="10910"/>
                  </a:lnTo>
                  <a:lnTo>
                    <a:pt x="12377" y="10960"/>
                  </a:lnTo>
                  <a:lnTo>
                    <a:pt x="12417" y="10999"/>
                  </a:lnTo>
                  <a:lnTo>
                    <a:pt x="12456" y="11049"/>
                  </a:lnTo>
                  <a:lnTo>
                    <a:pt x="12499" y="11120"/>
                  </a:lnTo>
                  <a:lnTo>
                    <a:pt x="12538" y="11202"/>
                  </a:lnTo>
                  <a:lnTo>
                    <a:pt x="12574" y="11291"/>
                  </a:lnTo>
                  <a:lnTo>
                    <a:pt x="12589" y="11337"/>
                  </a:lnTo>
                  <a:lnTo>
                    <a:pt x="12601" y="11376"/>
                  </a:lnTo>
                  <a:lnTo>
                    <a:pt x="12614" y="11423"/>
                  </a:lnTo>
                  <a:lnTo>
                    <a:pt x="12620" y="11462"/>
                  </a:lnTo>
                  <a:lnTo>
                    <a:pt x="12623" y="11497"/>
                  </a:lnTo>
                  <a:lnTo>
                    <a:pt x="12620" y="11533"/>
                  </a:lnTo>
                  <a:lnTo>
                    <a:pt x="12614" y="11554"/>
                  </a:lnTo>
                  <a:lnTo>
                    <a:pt x="12598" y="11579"/>
                  </a:lnTo>
                  <a:lnTo>
                    <a:pt x="11660" y="12262"/>
                  </a:lnTo>
                  <a:lnTo>
                    <a:pt x="11642" y="12280"/>
                  </a:lnTo>
                  <a:lnTo>
                    <a:pt x="11627" y="12294"/>
                  </a:lnTo>
                  <a:lnTo>
                    <a:pt x="11606" y="12308"/>
                  </a:lnTo>
                  <a:lnTo>
                    <a:pt x="11585" y="12319"/>
                  </a:lnTo>
                  <a:lnTo>
                    <a:pt x="11566" y="12326"/>
                  </a:lnTo>
                  <a:lnTo>
                    <a:pt x="11545" y="12333"/>
                  </a:lnTo>
                  <a:lnTo>
                    <a:pt x="11500" y="12340"/>
                  </a:lnTo>
                  <a:lnTo>
                    <a:pt x="11461" y="12333"/>
                  </a:lnTo>
                  <a:lnTo>
                    <a:pt x="11439" y="12326"/>
                  </a:lnTo>
                  <a:lnTo>
                    <a:pt x="11418" y="12319"/>
                  </a:lnTo>
                  <a:lnTo>
                    <a:pt x="11400" y="12308"/>
                  </a:lnTo>
                  <a:lnTo>
                    <a:pt x="11379" y="12294"/>
                  </a:lnTo>
                  <a:lnTo>
                    <a:pt x="11361" y="12280"/>
                  </a:lnTo>
                  <a:lnTo>
                    <a:pt x="11346" y="12262"/>
                  </a:lnTo>
                  <a:lnTo>
                    <a:pt x="11330" y="12241"/>
                  </a:lnTo>
                  <a:lnTo>
                    <a:pt x="11318" y="12223"/>
                  </a:lnTo>
                  <a:lnTo>
                    <a:pt x="11306" y="12198"/>
                  </a:lnTo>
                  <a:lnTo>
                    <a:pt x="11297" y="12177"/>
                  </a:lnTo>
                  <a:lnTo>
                    <a:pt x="11285" y="12127"/>
                  </a:lnTo>
                  <a:lnTo>
                    <a:pt x="11282" y="12077"/>
                  </a:lnTo>
                  <a:lnTo>
                    <a:pt x="11285" y="12031"/>
                  </a:lnTo>
                  <a:lnTo>
                    <a:pt x="11297" y="11981"/>
                  </a:lnTo>
                  <a:lnTo>
                    <a:pt x="11306" y="11956"/>
                  </a:lnTo>
                  <a:lnTo>
                    <a:pt x="11318" y="11935"/>
                  </a:lnTo>
                  <a:lnTo>
                    <a:pt x="11330" y="11917"/>
                  </a:lnTo>
                  <a:lnTo>
                    <a:pt x="11346" y="11896"/>
                  </a:lnTo>
                  <a:lnTo>
                    <a:pt x="11930" y="10789"/>
                  </a:lnTo>
                  <a:lnTo>
                    <a:pt x="11945" y="10772"/>
                  </a:lnTo>
                  <a:lnTo>
                    <a:pt x="11969" y="10765"/>
                  </a:lnTo>
                  <a:close/>
                  <a:moveTo>
                    <a:pt x="3283" y="9419"/>
                  </a:moveTo>
                  <a:lnTo>
                    <a:pt x="6300" y="9419"/>
                  </a:lnTo>
                  <a:lnTo>
                    <a:pt x="6348" y="9426"/>
                  </a:lnTo>
                  <a:lnTo>
                    <a:pt x="6393" y="9444"/>
                  </a:lnTo>
                  <a:lnTo>
                    <a:pt x="6435" y="9458"/>
                  </a:lnTo>
                  <a:lnTo>
                    <a:pt x="6477" y="9483"/>
                  </a:lnTo>
                  <a:lnTo>
                    <a:pt x="6549" y="9539"/>
                  </a:lnTo>
                  <a:lnTo>
                    <a:pt x="6583" y="9578"/>
                  </a:lnTo>
                  <a:lnTo>
                    <a:pt x="6616" y="9617"/>
                  </a:lnTo>
                  <a:lnTo>
                    <a:pt x="6640" y="9656"/>
                  </a:lnTo>
                  <a:lnTo>
                    <a:pt x="6664" y="9702"/>
                  </a:lnTo>
                  <a:lnTo>
                    <a:pt x="6682" y="9752"/>
                  </a:lnTo>
                  <a:lnTo>
                    <a:pt x="6697" y="9805"/>
                  </a:lnTo>
                  <a:lnTo>
                    <a:pt x="6712" y="9858"/>
                  </a:lnTo>
                  <a:lnTo>
                    <a:pt x="6718" y="9911"/>
                  </a:lnTo>
                  <a:lnTo>
                    <a:pt x="6718" y="10025"/>
                  </a:lnTo>
                  <a:lnTo>
                    <a:pt x="6712" y="10078"/>
                  </a:lnTo>
                  <a:lnTo>
                    <a:pt x="6697" y="10131"/>
                  </a:lnTo>
                  <a:lnTo>
                    <a:pt x="6682" y="10177"/>
                  </a:lnTo>
                  <a:lnTo>
                    <a:pt x="6664" y="10226"/>
                  </a:lnTo>
                  <a:lnTo>
                    <a:pt x="6640" y="10272"/>
                  </a:lnTo>
                  <a:lnTo>
                    <a:pt x="6616" y="10315"/>
                  </a:lnTo>
                  <a:lnTo>
                    <a:pt x="6583" y="10354"/>
                  </a:lnTo>
                  <a:lnTo>
                    <a:pt x="6549" y="10389"/>
                  </a:lnTo>
                  <a:lnTo>
                    <a:pt x="6513" y="10421"/>
                  </a:lnTo>
                  <a:lnTo>
                    <a:pt x="6477" y="10449"/>
                  </a:lnTo>
                  <a:lnTo>
                    <a:pt x="6435" y="10471"/>
                  </a:lnTo>
                  <a:lnTo>
                    <a:pt x="6393" y="10492"/>
                  </a:lnTo>
                  <a:lnTo>
                    <a:pt x="6348" y="10503"/>
                  </a:lnTo>
                  <a:lnTo>
                    <a:pt x="6300" y="10513"/>
                  </a:lnTo>
                  <a:lnTo>
                    <a:pt x="6251" y="10517"/>
                  </a:lnTo>
                  <a:lnTo>
                    <a:pt x="3329" y="10517"/>
                  </a:lnTo>
                  <a:lnTo>
                    <a:pt x="3283" y="10513"/>
                  </a:lnTo>
                  <a:lnTo>
                    <a:pt x="3235" y="10503"/>
                  </a:lnTo>
                  <a:lnTo>
                    <a:pt x="3190" y="10492"/>
                  </a:lnTo>
                  <a:lnTo>
                    <a:pt x="3148" y="10471"/>
                  </a:lnTo>
                  <a:lnTo>
                    <a:pt x="3106" y="10449"/>
                  </a:lnTo>
                  <a:lnTo>
                    <a:pt x="3070" y="10421"/>
                  </a:lnTo>
                  <a:lnTo>
                    <a:pt x="3030" y="10389"/>
                  </a:lnTo>
                  <a:lnTo>
                    <a:pt x="3000" y="10354"/>
                  </a:lnTo>
                  <a:lnTo>
                    <a:pt x="2967" y="10315"/>
                  </a:lnTo>
                  <a:lnTo>
                    <a:pt x="2940" y="10272"/>
                  </a:lnTo>
                  <a:lnTo>
                    <a:pt x="2919" y="10226"/>
                  </a:lnTo>
                  <a:lnTo>
                    <a:pt x="2898" y="10177"/>
                  </a:lnTo>
                  <a:lnTo>
                    <a:pt x="2883" y="10131"/>
                  </a:lnTo>
                  <a:lnTo>
                    <a:pt x="2871" y="10078"/>
                  </a:lnTo>
                  <a:lnTo>
                    <a:pt x="2865" y="10025"/>
                  </a:lnTo>
                  <a:lnTo>
                    <a:pt x="2862" y="9968"/>
                  </a:lnTo>
                  <a:lnTo>
                    <a:pt x="2865" y="9911"/>
                  </a:lnTo>
                  <a:lnTo>
                    <a:pt x="2871" y="9858"/>
                  </a:lnTo>
                  <a:lnTo>
                    <a:pt x="2883" y="9805"/>
                  </a:lnTo>
                  <a:lnTo>
                    <a:pt x="2898" y="9752"/>
                  </a:lnTo>
                  <a:lnTo>
                    <a:pt x="2916" y="9702"/>
                  </a:lnTo>
                  <a:lnTo>
                    <a:pt x="2940" y="9656"/>
                  </a:lnTo>
                  <a:lnTo>
                    <a:pt x="2967" y="9617"/>
                  </a:lnTo>
                  <a:lnTo>
                    <a:pt x="3000" y="9578"/>
                  </a:lnTo>
                  <a:lnTo>
                    <a:pt x="3030" y="9539"/>
                  </a:lnTo>
                  <a:lnTo>
                    <a:pt x="3070" y="9511"/>
                  </a:lnTo>
                  <a:lnTo>
                    <a:pt x="3106" y="9483"/>
                  </a:lnTo>
                  <a:lnTo>
                    <a:pt x="3148" y="9458"/>
                  </a:lnTo>
                  <a:lnTo>
                    <a:pt x="3190" y="9444"/>
                  </a:lnTo>
                  <a:lnTo>
                    <a:pt x="3235" y="9426"/>
                  </a:lnTo>
                  <a:lnTo>
                    <a:pt x="3283" y="9419"/>
                  </a:lnTo>
                  <a:close/>
                  <a:moveTo>
                    <a:pt x="3265" y="6586"/>
                  </a:moveTo>
                  <a:lnTo>
                    <a:pt x="9116" y="6586"/>
                  </a:lnTo>
                  <a:lnTo>
                    <a:pt x="9173" y="6593"/>
                  </a:lnTo>
                  <a:lnTo>
                    <a:pt x="9234" y="6604"/>
                  </a:lnTo>
                  <a:lnTo>
                    <a:pt x="9288" y="6622"/>
                  </a:lnTo>
                  <a:lnTo>
                    <a:pt x="9342" y="6643"/>
                  </a:lnTo>
                  <a:lnTo>
                    <a:pt x="9396" y="6675"/>
                  </a:lnTo>
                  <a:lnTo>
                    <a:pt x="9444" y="6707"/>
                  </a:lnTo>
                  <a:lnTo>
                    <a:pt x="9490" y="6746"/>
                  </a:lnTo>
                  <a:lnTo>
                    <a:pt x="9529" y="6792"/>
                  </a:lnTo>
                  <a:lnTo>
                    <a:pt x="9568" y="6841"/>
                  </a:lnTo>
                  <a:lnTo>
                    <a:pt x="9598" y="6891"/>
                  </a:lnTo>
                  <a:lnTo>
                    <a:pt x="9631" y="6951"/>
                  </a:lnTo>
                  <a:lnTo>
                    <a:pt x="9655" y="7011"/>
                  </a:lnTo>
                  <a:lnTo>
                    <a:pt x="9676" y="7071"/>
                  </a:lnTo>
                  <a:lnTo>
                    <a:pt x="9688" y="7135"/>
                  </a:lnTo>
                  <a:lnTo>
                    <a:pt x="9694" y="7206"/>
                  </a:lnTo>
                  <a:lnTo>
                    <a:pt x="9700" y="7273"/>
                  </a:lnTo>
                  <a:lnTo>
                    <a:pt x="9694" y="7348"/>
                  </a:lnTo>
                  <a:lnTo>
                    <a:pt x="9688" y="7411"/>
                  </a:lnTo>
                  <a:lnTo>
                    <a:pt x="9676" y="7482"/>
                  </a:lnTo>
                  <a:lnTo>
                    <a:pt x="9655" y="7542"/>
                  </a:lnTo>
                  <a:lnTo>
                    <a:pt x="9631" y="7602"/>
                  </a:lnTo>
                  <a:lnTo>
                    <a:pt x="9598" y="7659"/>
                  </a:lnTo>
                  <a:lnTo>
                    <a:pt x="9568" y="7712"/>
                  </a:lnTo>
                  <a:lnTo>
                    <a:pt x="9529" y="7762"/>
                  </a:lnTo>
                  <a:lnTo>
                    <a:pt x="9490" y="7808"/>
                  </a:lnTo>
                  <a:lnTo>
                    <a:pt x="9444" y="7847"/>
                  </a:lnTo>
                  <a:lnTo>
                    <a:pt x="9396" y="7879"/>
                  </a:lnTo>
                  <a:lnTo>
                    <a:pt x="9342" y="7907"/>
                  </a:lnTo>
                  <a:lnTo>
                    <a:pt x="9288" y="7932"/>
                  </a:lnTo>
                  <a:lnTo>
                    <a:pt x="9234" y="7950"/>
                  </a:lnTo>
                  <a:lnTo>
                    <a:pt x="9173" y="7960"/>
                  </a:lnTo>
                  <a:lnTo>
                    <a:pt x="9116" y="7967"/>
                  </a:lnTo>
                  <a:lnTo>
                    <a:pt x="3265" y="7967"/>
                  </a:lnTo>
                  <a:lnTo>
                    <a:pt x="3208" y="7960"/>
                  </a:lnTo>
                  <a:lnTo>
                    <a:pt x="3148" y="7950"/>
                  </a:lnTo>
                  <a:lnTo>
                    <a:pt x="3094" y="7932"/>
                  </a:lnTo>
                  <a:lnTo>
                    <a:pt x="3040" y="7907"/>
                  </a:lnTo>
                  <a:lnTo>
                    <a:pt x="2988" y="7879"/>
                  </a:lnTo>
                  <a:lnTo>
                    <a:pt x="2940" y="7847"/>
                  </a:lnTo>
                  <a:lnTo>
                    <a:pt x="2895" y="7808"/>
                  </a:lnTo>
                  <a:lnTo>
                    <a:pt x="2856" y="7762"/>
                  </a:lnTo>
                  <a:lnTo>
                    <a:pt x="2817" y="7712"/>
                  </a:lnTo>
                  <a:lnTo>
                    <a:pt x="2784" y="7659"/>
                  </a:lnTo>
                  <a:lnTo>
                    <a:pt x="2753" y="7602"/>
                  </a:lnTo>
                  <a:lnTo>
                    <a:pt x="2729" y="7542"/>
                  </a:lnTo>
                  <a:lnTo>
                    <a:pt x="2708" y="7482"/>
                  </a:lnTo>
                  <a:lnTo>
                    <a:pt x="2696" y="7411"/>
                  </a:lnTo>
                  <a:lnTo>
                    <a:pt x="2684" y="7348"/>
                  </a:lnTo>
                  <a:lnTo>
                    <a:pt x="2681" y="7273"/>
                  </a:lnTo>
                  <a:lnTo>
                    <a:pt x="2684" y="7206"/>
                  </a:lnTo>
                  <a:lnTo>
                    <a:pt x="2696" y="7135"/>
                  </a:lnTo>
                  <a:lnTo>
                    <a:pt x="2708" y="7071"/>
                  </a:lnTo>
                  <a:lnTo>
                    <a:pt x="2729" y="7011"/>
                  </a:lnTo>
                  <a:lnTo>
                    <a:pt x="2753" y="6951"/>
                  </a:lnTo>
                  <a:lnTo>
                    <a:pt x="2784" y="6891"/>
                  </a:lnTo>
                  <a:lnTo>
                    <a:pt x="2817" y="6841"/>
                  </a:lnTo>
                  <a:lnTo>
                    <a:pt x="2856" y="6792"/>
                  </a:lnTo>
                  <a:lnTo>
                    <a:pt x="2895" y="6746"/>
                  </a:lnTo>
                  <a:lnTo>
                    <a:pt x="2940" y="6707"/>
                  </a:lnTo>
                  <a:lnTo>
                    <a:pt x="2988" y="6675"/>
                  </a:lnTo>
                  <a:lnTo>
                    <a:pt x="3040" y="6643"/>
                  </a:lnTo>
                  <a:lnTo>
                    <a:pt x="3094" y="6622"/>
                  </a:lnTo>
                  <a:lnTo>
                    <a:pt x="3148" y="6604"/>
                  </a:lnTo>
                  <a:lnTo>
                    <a:pt x="3208" y="6593"/>
                  </a:lnTo>
                  <a:lnTo>
                    <a:pt x="3265" y="6586"/>
                  </a:lnTo>
                  <a:close/>
                  <a:moveTo>
                    <a:pt x="16613" y="4586"/>
                  </a:moveTo>
                  <a:lnTo>
                    <a:pt x="16643" y="4589"/>
                  </a:lnTo>
                  <a:lnTo>
                    <a:pt x="16676" y="4593"/>
                  </a:lnTo>
                  <a:lnTo>
                    <a:pt x="16706" y="4607"/>
                  </a:lnTo>
                  <a:lnTo>
                    <a:pt x="16739" y="4617"/>
                  </a:lnTo>
                  <a:lnTo>
                    <a:pt x="16773" y="4628"/>
                  </a:lnTo>
                  <a:lnTo>
                    <a:pt x="16803" y="4649"/>
                  </a:lnTo>
                  <a:lnTo>
                    <a:pt x="16866" y="4695"/>
                  </a:lnTo>
                  <a:lnTo>
                    <a:pt x="16932" y="4748"/>
                  </a:lnTo>
                  <a:lnTo>
                    <a:pt x="16993" y="4809"/>
                  </a:lnTo>
                  <a:lnTo>
                    <a:pt x="17059" y="4876"/>
                  </a:lnTo>
                  <a:lnTo>
                    <a:pt x="17195" y="5035"/>
                  </a:lnTo>
                  <a:lnTo>
                    <a:pt x="17337" y="5202"/>
                  </a:lnTo>
                  <a:lnTo>
                    <a:pt x="17427" y="5311"/>
                  </a:lnTo>
                  <a:lnTo>
                    <a:pt x="17572" y="5478"/>
                  </a:lnTo>
                  <a:lnTo>
                    <a:pt x="17705" y="5637"/>
                  </a:lnTo>
                  <a:lnTo>
                    <a:pt x="17765" y="5715"/>
                  </a:lnTo>
                  <a:lnTo>
                    <a:pt x="17816" y="5793"/>
                  </a:lnTo>
                  <a:lnTo>
                    <a:pt x="17861" y="5864"/>
                  </a:lnTo>
                  <a:lnTo>
                    <a:pt x="17901" y="5942"/>
                  </a:lnTo>
                  <a:lnTo>
                    <a:pt x="17919" y="5981"/>
                  </a:lnTo>
                  <a:lnTo>
                    <a:pt x="17928" y="6016"/>
                  </a:lnTo>
                  <a:lnTo>
                    <a:pt x="17943" y="6052"/>
                  </a:lnTo>
                  <a:lnTo>
                    <a:pt x="17949" y="6090"/>
                  </a:lnTo>
                  <a:lnTo>
                    <a:pt x="17952" y="6129"/>
                  </a:lnTo>
                  <a:lnTo>
                    <a:pt x="17955" y="6165"/>
                  </a:lnTo>
                  <a:lnTo>
                    <a:pt x="17955" y="6204"/>
                  </a:lnTo>
                  <a:lnTo>
                    <a:pt x="17949" y="6243"/>
                  </a:lnTo>
                  <a:lnTo>
                    <a:pt x="17943" y="6278"/>
                  </a:lnTo>
                  <a:lnTo>
                    <a:pt x="17931" y="6321"/>
                  </a:lnTo>
                  <a:lnTo>
                    <a:pt x="17919" y="6360"/>
                  </a:lnTo>
                  <a:lnTo>
                    <a:pt x="17898" y="6402"/>
                  </a:lnTo>
                  <a:lnTo>
                    <a:pt x="17876" y="6441"/>
                  </a:lnTo>
                  <a:lnTo>
                    <a:pt x="17849" y="6484"/>
                  </a:lnTo>
                  <a:lnTo>
                    <a:pt x="17783" y="6569"/>
                  </a:lnTo>
                  <a:lnTo>
                    <a:pt x="14013" y="10995"/>
                  </a:lnTo>
                  <a:lnTo>
                    <a:pt x="13974" y="11041"/>
                  </a:lnTo>
                  <a:lnTo>
                    <a:pt x="13932" y="11080"/>
                  </a:lnTo>
                  <a:lnTo>
                    <a:pt x="13893" y="11115"/>
                  </a:lnTo>
                  <a:lnTo>
                    <a:pt x="13850" y="11151"/>
                  </a:lnTo>
                  <a:lnTo>
                    <a:pt x="13808" y="11179"/>
                  </a:lnTo>
                  <a:lnTo>
                    <a:pt x="13763" y="11207"/>
                  </a:lnTo>
                  <a:lnTo>
                    <a:pt x="13721" y="11232"/>
                  </a:lnTo>
                  <a:lnTo>
                    <a:pt x="13673" y="11253"/>
                  </a:lnTo>
                  <a:lnTo>
                    <a:pt x="13627" y="11274"/>
                  </a:lnTo>
                  <a:lnTo>
                    <a:pt x="13582" y="11296"/>
                  </a:lnTo>
                  <a:lnTo>
                    <a:pt x="13534" y="11306"/>
                  </a:lnTo>
                  <a:lnTo>
                    <a:pt x="13486" y="11324"/>
                  </a:lnTo>
                  <a:lnTo>
                    <a:pt x="13440" y="11331"/>
                  </a:lnTo>
                  <a:lnTo>
                    <a:pt x="13392" y="11342"/>
                  </a:lnTo>
                  <a:lnTo>
                    <a:pt x="13344" y="11345"/>
                  </a:lnTo>
                  <a:lnTo>
                    <a:pt x="13299" y="11349"/>
                  </a:lnTo>
                  <a:lnTo>
                    <a:pt x="13250" y="11349"/>
                  </a:lnTo>
                  <a:lnTo>
                    <a:pt x="13205" y="11345"/>
                  </a:lnTo>
                  <a:lnTo>
                    <a:pt x="13160" y="11342"/>
                  </a:lnTo>
                  <a:lnTo>
                    <a:pt x="13118" y="11328"/>
                  </a:lnTo>
                  <a:lnTo>
                    <a:pt x="13072" y="11321"/>
                  </a:lnTo>
                  <a:lnTo>
                    <a:pt x="13030" y="11303"/>
                  </a:lnTo>
                  <a:lnTo>
                    <a:pt x="12988" y="11289"/>
                  </a:lnTo>
                  <a:lnTo>
                    <a:pt x="12949" y="11267"/>
                  </a:lnTo>
                  <a:lnTo>
                    <a:pt x="12913" y="11243"/>
                  </a:lnTo>
                  <a:lnTo>
                    <a:pt x="12876" y="11214"/>
                  </a:lnTo>
                  <a:lnTo>
                    <a:pt x="12843" y="11186"/>
                  </a:lnTo>
                  <a:lnTo>
                    <a:pt x="12810" y="11154"/>
                  </a:lnTo>
                  <a:lnTo>
                    <a:pt x="12783" y="11115"/>
                  </a:lnTo>
                  <a:lnTo>
                    <a:pt x="12756" y="11080"/>
                  </a:lnTo>
                  <a:lnTo>
                    <a:pt x="12732" y="11034"/>
                  </a:lnTo>
                  <a:lnTo>
                    <a:pt x="12708" y="10991"/>
                  </a:lnTo>
                  <a:lnTo>
                    <a:pt x="12689" y="10942"/>
                  </a:lnTo>
                  <a:lnTo>
                    <a:pt x="12674" y="10889"/>
                  </a:lnTo>
                  <a:lnTo>
                    <a:pt x="12587" y="10786"/>
                  </a:lnTo>
                  <a:lnTo>
                    <a:pt x="12545" y="10768"/>
                  </a:lnTo>
                  <a:lnTo>
                    <a:pt x="12505" y="10743"/>
                  </a:lnTo>
                  <a:lnTo>
                    <a:pt x="12469" y="10719"/>
                  </a:lnTo>
                  <a:lnTo>
                    <a:pt x="12433" y="10694"/>
                  </a:lnTo>
                  <a:lnTo>
                    <a:pt x="12403" y="10665"/>
                  </a:lnTo>
                  <a:lnTo>
                    <a:pt x="12373" y="10634"/>
                  </a:lnTo>
                  <a:lnTo>
                    <a:pt x="12346" y="10605"/>
                  </a:lnTo>
                  <a:lnTo>
                    <a:pt x="12318" y="10573"/>
                  </a:lnTo>
                  <a:lnTo>
                    <a:pt x="12294" y="10534"/>
                  </a:lnTo>
                  <a:lnTo>
                    <a:pt x="12276" y="10503"/>
                  </a:lnTo>
                  <a:lnTo>
                    <a:pt x="12255" y="10467"/>
                  </a:lnTo>
                  <a:lnTo>
                    <a:pt x="12237" y="10428"/>
                  </a:lnTo>
                  <a:lnTo>
                    <a:pt x="12222" y="10389"/>
                  </a:lnTo>
                  <a:lnTo>
                    <a:pt x="12210" y="10354"/>
                  </a:lnTo>
                  <a:lnTo>
                    <a:pt x="12189" y="10272"/>
                  </a:lnTo>
                  <a:lnTo>
                    <a:pt x="12177" y="10187"/>
                  </a:lnTo>
                  <a:lnTo>
                    <a:pt x="12171" y="10099"/>
                  </a:lnTo>
                  <a:lnTo>
                    <a:pt x="12174" y="10010"/>
                  </a:lnTo>
                  <a:lnTo>
                    <a:pt x="12183" y="9925"/>
                  </a:lnTo>
                  <a:lnTo>
                    <a:pt x="12198" y="9837"/>
                  </a:lnTo>
                  <a:lnTo>
                    <a:pt x="12219" y="9748"/>
                  </a:lnTo>
                  <a:lnTo>
                    <a:pt x="12246" y="9660"/>
                  </a:lnTo>
                  <a:lnTo>
                    <a:pt x="12279" y="9575"/>
                  </a:lnTo>
                  <a:lnTo>
                    <a:pt x="12325" y="9479"/>
                  </a:lnTo>
                  <a:lnTo>
                    <a:pt x="12376" y="9384"/>
                  </a:lnTo>
                  <a:lnTo>
                    <a:pt x="12433" y="9299"/>
                  </a:lnTo>
                  <a:lnTo>
                    <a:pt x="12496" y="9214"/>
                  </a:lnTo>
                  <a:lnTo>
                    <a:pt x="16266" y="4787"/>
                  </a:lnTo>
                  <a:lnTo>
                    <a:pt x="16305" y="4748"/>
                  </a:lnTo>
                  <a:lnTo>
                    <a:pt x="16338" y="4710"/>
                  </a:lnTo>
                  <a:lnTo>
                    <a:pt x="16378" y="4681"/>
                  </a:lnTo>
                  <a:lnTo>
                    <a:pt x="16411" y="4653"/>
                  </a:lnTo>
                  <a:lnTo>
                    <a:pt x="16447" y="4635"/>
                  </a:lnTo>
                  <a:lnTo>
                    <a:pt x="16480" y="4617"/>
                  </a:lnTo>
                  <a:lnTo>
                    <a:pt x="16513" y="4600"/>
                  </a:lnTo>
                  <a:lnTo>
                    <a:pt x="16546" y="4593"/>
                  </a:lnTo>
                  <a:lnTo>
                    <a:pt x="16577" y="4589"/>
                  </a:lnTo>
                  <a:lnTo>
                    <a:pt x="16613" y="4586"/>
                  </a:lnTo>
                  <a:close/>
                  <a:moveTo>
                    <a:pt x="1882" y="3559"/>
                  </a:moveTo>
                  <a:lnTo>
                    <a:pt x="14781" y="3559"/>
                  </a:lnTo>
                  <a:lnTo>
                    <a:pt x="13787" y="4727"/>
                  </a:lnTo>
                  <a:lnTo>
                    <a:pt x="2993" y="4727"/>
                  </a:lnTo>
                  <a:lnTo>
                    <a:pt x="2897" y="4730"/>
                  </a:lnTo>
                  <a:lnTo>
                    <a:pt x="2801" y="4737"/>
                  </a:lnTo>
                  <a:lnTo>
                    <a:pt x="2707" y="4755"/>
                  </a:lnTo>
                  <a:lnTo>
                    <a:pt x="2614" y="4769"/>
                  </a:lnTo>
                  <a:lnTo>
                    <a:pt x="2524" y="4794"/>
                  </a:lnTo>
                  <a:lnTo>
                    <a:pt x="2433" y="4829"/>
                  </a:lnTo>
                  <a:lnTo>
                    <a:pt x="2349" y="4861"/>
                  </a:lnTo>
                  <a:lnTo>
                    <a:pt x="2262" y="4900"/>
                  </a:lnTo>
                  <a:lnTo>
                    <a:pt x="2177" y="4946"/>
                  </a:lnTo>
                  <a:lnTo>
                    <a:pt x="2099" y="4996"/>
                  </a:lnTo>
                  <a:lnTo>
                    <a:pt x="2021" y="5049"/>
                  </a:lnTo>
                  <a:lnTo>
                    <a:pt x="1942" y="5105"/>
                  </a:lnTo>
                  <a:lnTo>
                    <a:pt x="1867" y="5169"/>
                  </a:lnTo>
                  <a:lnTo>
                    <a:pt x="1798" y="5233"/>
                  </a:lnTo>
                  <a:lnTo>
                    <a:pt x="1729" y="5304"/>
                  </a:lnTo>
                  <a:lnTo>
                    <a:pt x="1662" y="5375"/>
                  </a:lnTo>
                  <a:lnTo>
                    <a:pt x="1602" y="5452"/>
                  </a:lnTo>
                  <a:lnTo>
                    <a:pt x="1542" y="5534"/>
                  </a:lnTo>
                  <a:lnTo>
                    <a:pt x="1488" y="5615"/>
                  </a:lnTo>
                  <a:lnTo>
                    <a:pt x="1437" y="5700"/>
                  </a:lnTo>
                  <a:lnTo>
                    <a:pt x="1382" y="5796"/>
                  </a:lnTo>
                  <a:lnTo>
                    <a:pt x="1337" y="5884"/>
                  </a:lnTo>
                  <a:lnTo>
                    <a:pt x="1298" y="5983"/>
                  </a:lnTo>
                  <a:lnTo>
                    <a:pt x="1259" y="6079"/>
                  </a:lnTo>
                  <a:lnTo>
                    <a:pt x="1229" y="6182"/>
                  </a:lnTo>
                  <a:lnTo>
                    <a:pt x="1196" y="6281"/>
                  </a:lnTo>
                  <a:lnTo>
                    <a:pt x="1172" y="6387"/>
                  </a:lnTo>
                  <a:lnTo>
                    <a:pt x="1150" y="6493"/>
                  </a:lnTo>
                  <a:lnTo>
                    <a:pt x="1135" y="6603"/>
                  </a:lnTo>
                  <a:lnTo>
                    <a:pt x="1120" y="6712"/>
                  </a:lnTo>
                  <a:lnTo>
                    <a:pt x="1114" y="6826"/>
                  </a:lnTo>
                  <a:lnTo>
                    <a:pt x="1114" y="18333"/>
                  </a:lnTo>
                  <a:lnTo>
                    <a:pt x="1120" y="18446"/>
                  </a:lnTo>
                  <a:lnTo>
                    <a:pt x="1135" y="18556"/>
                  </a:lnTo>
                  <a:lnTo>
                    <a:pt x="1150" y="18666"/>
                  </a:lnTo>
                  <a:lnTo>
                    <a:pt x="1172" y="18772"/>
                  </a:lnTo>
                  <a:lnTo>
                    <a:pt x="1196" y="18878"/>
                  </a:lnTo>
                  <a:lnTo>
                    <a:pt x="1229" y="18977"/>
                  </a:lnTo>
                  <a:lnTo>
                    <a:pt x="1259" y="19080"/>
                  </a:lnTo>
                  <a:lnTo>
                    <a:pt x="1298" y="19179"/>
                  </a:lnTo>
                  <a:lnTo>
                    <a:pt x="1337" y="19274"/>
                  </a:lnTo>
                  <a:lnTo>
                    <a:pt x="1382" y="19363"/>
                  </a:lnTo>
                  <a:lnTo>
                    <a:pt x="1437" y="19459"/>
                  </a:lnTo>
                  <a:lnTo>
                    <a:pt x="1488" y="19543"/>
                  </a:lnTo>
                  <a:lnTo>
                    <a:pt x="1542" y="19625"/>
                  </a:lnTo>
                  <a:lnTo>
                    <a:pt x="1602" y="19706"/>
                  </a:lnTo>
                  <a:lnTo>
                    <a:pt x="1662" y="19784"/>
                  </a:lnTo>
                  <a:lnTo>
                    <a:pt x="1729" y="19855"/>
                  </a:lnTo>
                  <a:lnTo>
                    <a:pt x="1798" y="19926"/>
                  </a:lnTo>
                  <a:lnTo>
                    <a:pt x="1867" y="19989"/>
                  </a:lnTo>
                  <a:lnTo>
                    <a:pt x="1942" y="20057"/>
                  </a:lnTo>
                  <a:lnTo>
                    <a:pt x="2021" y="20113"/>
                  </a:lnTo>
                  <a:lnTo>
                    <a:pt x="2099" y="20166"/>
                  </a:lnTo>
                  <a:lnTo>
                    <a:pt x="2177" y="20212"/>
                  </a:lnTo>
                  <a:lnTo>
                    <a:pt x="2262" y="20258"/>
                  </a:lnTo>
                  <a:lnTo>
                    <a:pt x="2349" y="20294"/>
                  </a:lnTo>
                  <a:lnTo>
                    <a:pt x="2433" y="20333"/>
                  </a:lnTo>
                  <a:lnTo>
                    <a:pt x="2524" y="20361"/>
                  </a:lnTo>
                  <a:lnTo>
                    <a:pt x="2614" y="20386"/>
                  </a:lnTo>
                  <a:lnTo>
                    <a:pt x="2707" y="20404"/>
                  </a:lnTo>
                  <a:lnTo>
                    <a:pt x="2801" y="20421"/>
                  </a:lnTo>
                  <a:lnTo>
                    <a:pt x="2897" y="20428"/>
                  </a:lnTo>
                  <a:lnTo>
                    <a:pt x="15585" y="20428"/>
                  </a:lnTo>
                  <a:lnTo>
                    <a:pt x="15678" y="20421"/>
                  </a:lnTo>
                  <a:lnTo>
                    <a:pt x="15775" y="20404"/>
                  </a:lnTo>
                  <a:lnTo>
                    <a:pt x="15865" y="20386"/>
                  </a:lnTo>
                  <a:lnTo>
                    <a:pt x="15958" y="20361"/>
                  </a:lnTo>
                  <a:lnTo>
                    <a:pt x="16046" y="20333"/>
                  </a:lnTo>
                  <a:lnTo>
                    <a:pt x="16136" y="20294"/>
                  </a:lnTo>
                  <a:lnTo>
                    <a:pt x="16217" y="20258"/>
                  </a:lnTo>
                  <a:lnTo>
                    <a:pt x="16305" y="20212"/>
                  </a:lnTo>
                  <a:lnTo>
                    <a:pt x="16383" y="20166"/>
                  </a:lnTo>
                  <a:lnTo>
                    <a:pt x="16464" y="20113"/>
                  </a:lnTo>
                  <a:lnTo>
                    <a:pt x="16540" y="20057"/>
                  </a:lnTo>
                  <a:lnTo>
                    <a:pt x="16612" y="19989"/>
                  </a:lnTo>
                  <a:lnTo>
                    <a:pt x="16684" y="19926"/>
                  </a:lnTo>
                  <a:lnTo>
                    <a:pt x="16753" y="19855"/>
                  </a:lnTo>
                  <a:lnTo>
                    <a:pt x="16820" y="19784"/>
                  </a:lnTo>
                  <a:lnTo>
                    <a:pt x="16883" y="19706"/>
                  </a:lnTo>
                  <a:lnTo>
                    <a:pt x="16940" y="19628"/>
                  </a:lnTo>
                  <a:lnTo>
                    <a:pt x="17049" y="19459"/>
                  </a:lnTo>
                  <a:lnTo>
                    <a:pt x="17097" y="19370"/>
                  </a:lnTo>
                  <a:lnTo>
                    <a:pt x="17142" y="19274"/>
                  </a:lnTo>
                  <a:lnTo>
                    <a:pt x="17181" y="19179"/>
                  </a:lnTo>
                  <a:lnTo>
                    <a:pt x="17220" y="19080"/>
                  </a:lnTo>
                  <a:lnTo>
                    <a:pt x="17256" y="18984"/>
                  </a:lnTo>
                  <a:lnTo>
                    <a:pt x="17286" y="18878"/>
                  </a:lnTo>
                  <a:lnTo>
                    <a:pt x="17311" y="18772"/>
                  </a:lnTo>
                  <a:lnTo>
                    <a:pt x="17332" y="18666"/>
                  </a:lnTo>
                  <a:lnTo>
                    <a:pt x="17350" y="18556"/>
                  </a:lnTo>
                  <a:lnTo>
                    <a:pt x="17359" y="18446"/>
                  </a:lnTo>
                  <a:lnTo>
                    <a:pt x="17365" y="18333"/>
                  </a:lnTo>
                  <a:lnTo>
                    <a:pt x="17368" y="18220"/>
                  </a:lnTo>
                  <a:lnTo>
                    <a:pt x="17368" y="8627"/>
                  </a:lnTo>
                  <a:lnTo>
                    <a:pt x="18482" y="7321"/>
                  </a:lnTo>
                  <a:lnTo>
                    <a:pt x="18482" y="19388"/>
                  </a:lnTo>
                  <a:lnTo>
                    <a:pt x="18479" y="19505"/>
                  </a:lnTo>
                  <a:lnTo>
                    <a:pt x="18473" y="19614"/>
                  </a:lnTo>
                  <a:lnTo>
                    <a:pt x="18458" y="19728"/>
                  </a:lnTo>
                  <a:lnTo>
                    <a:pt x="18440" y="19830"/>
                  </a:lnTo>
                  <a:lnTo>
                    <a:pt x="18419" y="19940"/>
                  </a:lnTo>
                  <a:lnTo>
                    <a:pt x="18395" y="20046"/>
                  </a:lnTo>
                  <a:lnTo>
                    <a:pt x="18368" y="20149"/>
                  </a:lnTo>
                  <a:lnTo>
                    <a:pt x="18334" y="20251"/>
                  </a:lnTo>
                  <a:lnTo>
                    <a:pt x="18295" y="20347"/>
                  </a:lnTo>
                  <a:lnTo>
                    <a:pt x="18253" y="20443"/>
                  </a:lnTo>
                  <a:lnTo>
                    <a:pt x="18208" y="20535"/>
                  </a:lnTo>
                  <a:lnTo>
                    <a:pt x="18160" y="20623"/>
                  </a:lnTo>
                  <a:lnTo>
                    <a:pt x="18106" y="20708"/>
                  </a:lnTo>
                  <a:lnTo>
                    <a:pt x="18051" y="20797"/>
                  </a:lnTo>
                  <a:lnTo>
                    <a:pt x="17991" y="20874"/>
                  </a:lnTo>
                  <a:lnTo>
                    <a:pt x="17928" y="20952"/>
                  </a:lnTo>
                  <a:lnTo>
                    <a:pt x="17865" y="21027"/>
                  </a:lnTo>
                  <a:lnTo>
                    <a:pt x="17795" y="21094"/>
                  </a:lnTo>
                  <a:lnTo>
                    <a:pt x="17726" y="21161"/>
                  </a:lnTo>
                  <a:lnTo>
                    <a:pt x="17654" y="21221"/>
                  </a:lnTo>
                  <a:lnTo>
                    <a:pt x="17576" y="21278"/>
                  </a:lnTo>
                  <a:lnTo>
                    <a:pt x="17497" y="21331"/>
                  </a:lnTo>
                  <a:lnTo>
                    <a:pt x="17413" y="21381"/>
                  </a:lnTo>
                  <a:lnTo>
                    <a:pt x="17332" y="21423"/>
                  </a:lnTo>
                  <a:lnTo>
                    <a:pt x="17244" y="21465"/>
                  </a:lnTo>
                  <a:lnTo>
                    <a:pt x="17157" y="21501"/>
                  </a:lnTo>
                  <a:lnTo>
                    <a:pt x="17070" y="21529"/>
                  </a:lnTo>
                  <a:lnTo>
                    <a:pt x="16979" y="21554"/>
                  </a:lnTo>
                  <a:lnTo>
                    <a:pt x="16886" y="21575"/>
                  </a:lnTo>
                  <a:lnTo>
                    <a:pt x="16793" y="21586"/>
                  </a:lnTo>
                  <a:lnTo>
                    <a:pt x="16696" y="21596"/>
                  </a:lnTo>
                  <a:lnTo>
                    <a:pt x="16597" y="21600"/>
                  </a:lnTo>
                  <a:lnTo>
                    <a:pt x="1882" y="21600"/>
                  </a:lnTo>
                  <a:lnTo>
                    <a:pt x="1786" y="21596"/>
                  </a:lnTo>
                  <a:lnTo>
                    <a:pt x="1599" y="21575"/>
                  </a:lnTo>
                  <a:lnTo>
                    <a:pt x="1506" y="21554"/>
                  </a:lnTo>
                  <a:lnTo>
                    <a:pt x="1412" y="21529"/>
                  </a:lnTo>
                  <a:lnTo>
                    <a:pt x="1325" y="21501"/>
                  </a:lnTo>
                  <a:lnTo>
                    <a:pt x="1235" y="21465"/>
                  </a:lnTo>
                  <a:lnTo>
                    <a:pt x="1150" y="21423"/>
                  </a:lnTo>
                  <a:lnTo>
                    <a:pt x="1066" y="21381"/>
                  </a:lnTo>
                  <a:lnTo>
                    <a:pt x="985" y="21331"/>
                  </a:lnTo>
                  <a:lnTo>
                    <a:pt x="906" y="21278"/>
                  </a:lnTo>
                  <a:lnTo>
                    <a:pt x="831" y="21221"/>
                  </a:lnTo>
                  <a:lnTo>
                    <a:pt x="759" y="21161"/>
                  </a:lnTo>
                  <a:lnTo>
                    <a:pt x="684" y="21094"/>
                  </a:lnTo>
                  <a:lnTo>
                    <a:pt x="617" y="21027"/>
                  </a:lnTo>
                  <a:lnTo>
                    <a:pt x="551" y="20952"/>
                  </a:lnTo>
                  <a:lnTo>
                    <a:pt x="488" y="20874"/>
                  </a:lnTo>
                  <a:lnTo>
                    <a:pt x="431" y="20797"/>
                  </a:lnTo>
                  <a:lnTo>
                    <a:pt x="373" y="20708"/>
                  </a:lnTo>
                  <a:lnTo>
                    <a:pt x="322" y="20623"/>
                  </a:lnTo>
                  <a:lnTo>
                    <a:pt x="274" y="20535"/>
                  </a:lnTo>
                  <a:lnTo>
                    <a:pt x="229" y="20443"/>
                  </a:lnTo>
                  <a:lnTo>
                    <a:pt x="187" y="20347"/>
                  </a:lnTo>
                  <a:lnTo>
                    <a:pt x="151" y="20251"/>
                  </a:lnTo>
                  <a:lnTo>
                    <a:pt x="114" y="20149"/>
                  </a:lnTo>
                  <a:lnTo>
                    <a:pt x="84" y="20046"/>
                  </a:lnTo>
                  <a:lnTo>
                    <a:pt x="60" y="19940"/>
                  </a:lnTo>
                  <a:lnTo>
                    <a:pt x="39" y="19830"/>
                  </a:lnTo>
                  <a:lnTo>
                    <a:pt x="21" y="19728"/>
                  </a:lnTo>
                  <a:lnTo>
                    <a:pt x="12" y="19614"/>
                  </a:lnTo>
                  <a:lnTo>
                    <a:pt x="3" y="19505"/>
                  </a:lnTo>
                  <a:lnTo>
                    <a:pt x="0" y="19388"/>
                  </a:lnTo>
                  <a:lnTo>
                    <a:pt x="0" y="5771"/>
                  </a:lnTo>
                  <a:lnTo>
                    <a:pt x="3" y="5658"/>
                  </a:lnTo>
                  <a:lnTo>
                    <a:pt x="12" y="5548"/>
                  </a:lnTo>
                  <a:lnTo>
                    <a:pt x="21" y="5435"/>
                  </a:lnTo>
                  <a:lnTo>
                    <a:pt x="39" y="5328"/>
                  </a:lnTo>
                  <a:lnTo>
                    <a:pt x="60" y="5219"/>
                  </a:lnTo>
                  <a:lnTo>
                    <a:pt x="84" y="5113"/>
                  </a:lnTo>
                  <a:lnTo>
                    <a:pt x="114" y="5010"/>
                  </a:lnTo>
                  <a:lnTo>
                    <a:pt x="151" y="4907"/>
                  </a:lnTo>
                  <a:lnTo>
                    <a:pt x="187" y="4812"/>
                  </a:lnTo>
                  <a:lnTo>
                    <a:pt x="229" y="4720"/>
                  </a:lnTo>
                  <a:lnTo>
                    <a:pt x="274" y="4624"/>
                  </a:lnTo>
                  <a:lnTo>
                    <a:pt x="322" y="4536"/>
                  </a:lnTo>
                  <a:lnTo>
                    <a:pt x="373" y="4451"/>
                  </a:lnTo>
                  <a:lnTo>
                    <a:pt x="431" y="4366"/>
                  </a:lnTo>
                  <a:lnTo>
                    <a:pt x="488" y="4284"/>
                  </a:lnTo>
                  <a:lnTo>
                    <a:pt x="551" y="4206"/>
                  </a:lnTo>
                  <a:lnTo>
                    <a:pt x="617" y="4132"/>
                  </a:lnTo>
                  <a:lnTo>
                    <a:pt x="684" y="4065"/>
                  </a:lnTo>
                  <a:lnTo>
                    <a:pt x="759" y="3998"/>
                  </a:lnTo>
                  <a:lnTo>
                    <a:pt x="831" y="3937"/>
                  </a:lnTo>
                  <a:lnTo>
                    <a:pt x="906" y="3881"/>
                  </a:lnTo>
                  <a:lnTo>
                    <a:pt x="985" y="3828"/>
                  </a:lnTo>
                  <a:lnTo>
                    <a:pt x="1066" y="3778"/>
                  </a:lnTo>
                  <a:lnTo>
                    <a:pt x="1150" y="3736"/>
                  </a:lnTo>
                  <a:lnTo>
                    <a:pt x="1235" y="3693"/>
                  </a:lnTo>
                  <a:lnTo>
                    <a:pt x="1325" y="3661"/>
                  </a:lnTo>
                  <a:lnTo>
                    <a:pt x="1412" y="3629"/>
                  </a:lnTo>
                  <a:lnTo>
                    <a:pt x="1506" y="3605"/>
                  </a:lnTo>
                  <a:lnTo>
                    <a:pt x="1599" y="3583"/>
                  </a:lnTo>
                  <a:lnTo>
                    <a:pt x="1693" y="3573"/>
                  </a:lnTo>
                  <a:lnTo>
                    <a:pt x="1786" y="3566"/>
                  </a:lnTo>
                  <a:lnTo>
                    <a:pt x="1882" y="3559"/>
                  </a:lnTo>
                  <a:close/>
                  <a:moveTo>
                    <a:pt x="19704" y="1186"/>
                  </a:moveTo>
                  <a:lnTo>
                    <a:pt x="19803" y="1186"/>
                  </a:lnTo>
                  <a:lnTo>
                    <a:pt x="19851" y="1190"/>
                  </a:lnTo>
                  <a:lnTo>
                    <a:pt x="19899" y="1197"/>
                  </a:lnTo>
                  <a:lnTo>
                    <a:pt x="19996" y="1218"/>
                  </a:lnTo>
                  <a:lnTo>
                    <a:pt x="20041" y="1236"/>
                  </a:lnTo>
                  <a:lnTo>
                    <a:pt x="20089" y="1250"/>
                  </a:lnTo>
                  <a:lnTo>
                    <a:pt x="20134" y="1271"/>
                  </a:lnTo>
                  <a:lnTo>
                    <a:pt x="20224" y="1320"/>
                  </a:lnTo>
                  <a:lnTo>
                    <a:pt x="20269" y="1349"/>
                  </a:lnTo>
                  <a:lnTo>
                    <a:pt x="20308" y="1381"/>
                  </a:lnTo>
                  <a:lnTo>
                    <a:pt x="20351" y="1412"/>
                  </a:lnTo>
                  <a:lnTo>
                    <a:pt x="20390" y="1451"/>
                  </a:lnTo>
                  <a:lnTo>
                    <a:pt x="20432" y="1490"/>
                  </a:lnTo>
                  <a:lnTo>
                    <a:pt x="20468" y="1529"/>
                  </a:lnTo>
                  <a:lnTo>
                    <a:pt x="20555" y="1635"/>
                  </a:lnTo>
                  <a:lnTo>
                    <a:pt x="20588" y="1681"/>
                  </a:lnTo>
                  <a:lnTo>
                    <a:pt x="20624" y="1727"/>
                  </a:lnTo>
                  <a:lnTo>
                    <a:pt x="20654" y="1769"/>
                  </a:lnTo>
                  <a:lnTo>
                    <a:pt x="20681" y="1819"/>
                  </a:lnTo>
                  <a:lnTo>
                    <a:pt x="20712" y="1872"/>
                  </a:lnTo>
                  <a:lnTo>
                    <a:pt x="20736" y="1921"/>
                  </a:lnTo>
                  <a:lnTo>
                    <a:pt x="20754" y="1974"/>
                  </a:lnTo>
                  <a:lnTo>
                    <a:pt x="20775" y="2027"/>
                  </a:lnTo>
                  <a:lnTo>
                    <a:pt x="20793" y="2076"/>
                  </a:lnTo>
                  <a:lnTo>
                    <a:pt x="20808" y="2136"/>
                  </a:lnTo>
                  <a:lnTo>
                    <a:pt x="20820" y="2186"/>
                  </a:lnTo>
                  <a:lnTo>
                    <a:pt x="20832" y="2246"/>
                  </a:lnTo>
                  <a:lnTo>
                    <a:pt x="20838" y="2303"/>
                  </a:lnTo>
                  <a:lnTo>
                    <a:pt x="20844" y="2359"/>
                  </a:lnTo>
                  <a:lnTo>
                    <a:pt x="20847" y="2416"/>
                  </a:lnTo>
                  <a:lnTo>
                    <a:pt x="20847" y="2529"/>
                  </a:lnTo>
                  <a:lnTo>
                    <a:pt x="20844" y="2585"/>
                  </a:lnTo>
                  <a:lnTo>
                    <a:pt x="20838" y="2642"/>
                  </a:lnTo>
                  <a:lnTo>
                    <a:pt x="20832" y="2695"/>
                  </a:lnTo>
                  <a:lnTo>
                    <a:pt x="20808" y="2808"/>
                  </a:lnTo>
                  <a:lnTo>
                    <a:pt x="20793" y="2861"/>
                  </a:lnTo>
                  <a:lnTo>
                    <a:pt x="20775" y="2914"/>
                  </a:lnTo>
                  <a:lnTo>
                    <a:pt x="20754" y="2970"/>
                  </a:lnTo>
                  <a:lnTo>
                    <a:pt x="20736" y="3020"/>
                  </a:lnTo>
                  <a:lnTo>
                    <a:pt x="20712" y="3073"/>
                  </a:lnTo>
                  <a:lnTo>
                    <a:pt x="20681" y="3119"/>
                  </a:lnTo>
                  <a:lnTo>
                    <a:pt x="20654" y="3168"/>
                  </a:lnTo>
                  <a:lnTo>
                    <a:pt x="20624" y="3217"/>
                  </a:lnTo>
                  <a:lnTo>
                    <a:pt x="20588" y="3263"/>
                  </a:lnTo>
                  <a:lnTo>
                    <a:pt x="20555" y="3306"/>
                  </a:lnTo>
                  <a:lnTo>
                    <a:pt x="18699" y="5485"/>
                  </a:lnTo>
                  <a:lnTo>
                    <a:pt x="18666" y="5521"/>
                  </a:lnTo>
                  <a:lnTo>
                    <a:pt x="18630" y="5556"/>
                  </a:lnTo>
                  <a:lnTo>
                    <a:pt x="18597" y="5584"/>
                  </a:lnTo>
                  <a:lnTo>
                    <a:pt x="18567" y="5605"/>
                  </a:lnTo>
                  <a:lnTo>
                    <a:pt x="18534" y="5627"/>
                  </a:lnTo>
                  <a:lnTo>
                    <a:pt x="18507" y="5637"/>
                  </a:lnTo>
                  <a:lnTo>
                    <a:pt x="18480" y="5641"/>
                  </a:lnTo>
                  <a:lnTo>
                    <a:pt x="18453" y="5648"/>
                  </a:lnTo>
                  <a:lnTo>
                    <a:pt x="18426" y="5641"/>
                  </a:lnTo>
                  <a:lnTo>
                    <a:pt x="18402" y="5637"/>
                  </a:lnTo>
                  <a:lnTo>
                    <a:pt x="18377" y="5627"/>
                  </a:lnTo>
                  <a:lnTo>
                    <a:pt x="18350" y="5609"/>
                  </a:lnTo>
                  <a:lnTo>
                    <a:pt x="18326" y="5595"/>
                  </a:lnTo>
                  <a:lnTo>
                    <a:pt x="18302" y="5570"/>
                  </a:lnTo>
                  <a:lnTo>
                    <a:pt x="18257" y="5517"/>
                  </a:lnTo>
                  <a:lnTo>
                    <a:pt x="18209" y="5457"/>
                  </a:lnTo>
                  <a:lnTo>
                    <a:pt x="18161" y="5383"/>
                  </a:lnTo>
                  <a:lnTo>
                    <a:pt x="18062" y="5217"/>
                  </a:lnTo>
                  <a:lnTo>
                    <a:pt x="18008" y="5129"/>
                  </a:lnTo>
                  <a:lnTo>
                    <a:pt x="17947" y="5037"/>
                  </a:lnTo>
                  <a:lnTo>
                    <a:pt x="17881" y="4948"/>
                  </a:lnTo>
                  <a:lnTo>
                    <a:pt x="17812" y="4860"/>
                  </a:lnTo>
                  <a:lnTo>
                    <a:pt x="17725" y="4754"/>
                  </a:lnTo>
                  <a:lnTo>
                    <a:pt x="17647" y="4673"/>
                  </a:lnTo>
                  <a:lnTo>
                    <a:pt x="17571" y="4595"/>
                  </a:lnTo>
                  <a:lnTo>
                    <a:pt x="17496" y="4528"/>
                  </a:lnTo>
                  <a:lnTo>
                    <a:pt x="17421" y="4461"/>
                  </a:lnTo>
                  <a:lnTo>
                    <a:pt x="17277" y="4341"/>
                  </a:lnTo>
                  <a:lnTo>
                    <a:pt x="17216" y="4288"/>
                  </a:lnTo>
                  <a:lnTo>
                    <a:pt x="17159" y="4231"/>
                  </a:lnTo>
                  <a:lnTo>
                    <a:pt x="17117" y="4178"/>
                  </a:lnTo>
                  <a:lnTo>
                    <a:pt x="17081" y="4122"/>
                  </a:lnTo>
                  <a:lnTo>
                    <a:pt x="17066" y="4094"/>
                  </a:lnTo>
                  <a:lnTo>
                    <a:pt x="17060" y="4065"/>
                  </a:lnTo>
                  <a:lnTo>
                    <a:pt x="17054" y="4033"/>
                  </a:lnTo>
                  <a:lnTo>
                    <a:pt x="17051" y="4005"/>
                  </a:lnTo>
                  <a:lnTo>
                    <a:pt x="17054" y="3970"/>
                  </a:lnTo>
                  <a:lnTo>
                    <a:pt x="17057" y="3938"/>
                  </a:lnTo>
                  <a:lnTo>
                    <a:pt x="17066" y="3903"/>
                  </a:lnTo>
                  <a:lnTo>
                    <a:pt x="17081" y="3867"/>
                  </a:lnTo>
                  <a:lnTo>
                    <a:pt x="17102" y="3829"/>
                  </a:lnTo>
                  <a:lnTo>
                    <a:pt x="17126" y="3793"/>
                  </a:lnTo>
                  <a:lnTo>
                    <a:pt x="17153" y="3754"/>
                  </a:lnTo>
                  <a:lnTo>
                    <a:pt x="17189" y="3708"/>
                  </a:lnTo>
                  <a:lnTo>
                    <a:pt x="19042" y="1529"/>
                  </a:lnTo>
                  <a:lnTo>
                    <a:pt x="19081" y="1490"/>
                  </a:lnTo>
                  <a:lnTo>
                    <a:pt x="19117" y="1451"/>
                  </a:lnTo>
                  <a:lnTo>
                    <a:pt x="19160" y="1412"/>
                  </a:lnTo>
                  <a:lnTo>
                    <a:pt x="19202" y="1381"/>
                  </a:lnTo>
                  <a:lnTo>
                    <a:pt x="19244" y="1349"/>
                  </a:lnTo>
                  <a:lnTo>
                    <a:pt x="19289" y="1320"/>
                  </a:lnTo>
                  <a:lnTo>
                    <a:pt x="19328" y="1296"/>
                  </a:lnTo>
                  <a:lnTo>
                    <a:pt x="19373" y="1271"/>
                  </a:lnTo>
                  <a:lnTo>
                    <a:pt x="19421" y="1250"/>
                  </a:lnTo>
                  <a:lnTo>
                    <a:pt x="19466" y="1236"/>
                  </a:lnTo>
                  <a:lnTo>
                    <a:pt x="19514" y="1218"/>
                  </a:lnTo>
                  <a:lnTo>
                    <a:pt x="19560" y="1207"/>
                  </a:lnTo>
                  <a:lnTo>
                    <a:pt x="19608" y="1197"/>
                  </a:lnTo>
                  <a:lnTo>
                    <a:pt x="19656" y="1190"/>
                  </a:lnTo>
                  <a:lnTo>
                    <a:pt x="19704" y="1186"/>
                  </a:lnTo>
                  <a:close/>
                  <a:moveTo>
                    <a:pt x="21004" y="212"/>
                  </a:moveTo>
                  <a:lnTo>
                    <a:pt x="21058" y="216"/>
                  </a:lnTo>
                  <a:lnTo>
                    <a:pt x="21119" y="223"/>
                  </a:lnTo>
                  <a:lnTo>
                    <a:pt x="21173" y="241"/>
                  </a:lnTo>
                  <a:lnTo>
                    <a:pt x="21228" y="262"/>
                  </a:lnTo>
                  <a:lnTo>
                    <a:pt x="21282" y="294"/>
                  </a:lnTo>
                  <a:lnTo>
                    <a:pt x="21334" y="326"/>
                  </a:lnTo>
                  <a:lnTo>
                    <a:pt x="21382" y="369"/>
                  </a:lnTo>
                  <a:lnTo>
                    <a:pt x="21427" y="415"/>
                  </a:lnTo>
                  <a:lnTo>
                    <a:pt x="21470" y="469"/>
                  </a:lnTo>
                  <a:lnTo>
                    <a:pt x="21503" y="526"/>
                  </a:lnTo>
                  <a:lnTo>
                    <a:pt x="21533" y="586"/>
                  </a:lnTo>
                  <a:lnTo>
                    <a:pt x="21558" y="654"/>
                  </a:lnTo>
                  <a:lnTo>
                    <a:pt x="21576" y="718"/>
                  </a:lnTo>
                  <a:lnTo>
                    <a:pt x="21591" y="785"/>
                  </a:lnTo>
                  <a:lnTo>
                    <a:pt x="21600" y="849"/>
                  </a:lnTo>
                  <a:lnTo>
                    <a:pt x="21600" y="985"/>
                  </a:lnTo>
                  <a:lnTo>
                    <a:pt x="21591" y="1052"/>
                  </a:lnTo>
                  <a:lnTo>
                    <a:pt x="21576" y="1120"/>
                  </a:lnTo>
                  <a:lnTo>
                    <a:pt x="21558" y="1184"/>
                  </a:lnTo>
                  <a:lnTo>
                    <a:pt x="21533" y="1244"/>
                  </a:lnTo>
                  <a:lnTo>
                    <a:pt x="21503" y="1308"/>
                  </a:lnTo>
                  <a:lnTo>
                    <a:pt x="21470" y="1365"/>
                  </a:lnTo>
                  <a:lnTo>
                    <a:pt x="21264" y="1607"/>
                  </a:lnTo>
                  <a:lnTo>
                    <a:pt x="21222" y="1653"/>
                  </a:lnTo>
                  <a:lnTo>
                    <a:pt x="21185" y="1682"/>
                  </a:lnTo>
                  <a:lnTo>
                    <a:pt x="21167" y="1689"/>
                  </a:lnTo>
                  <a:lnTo>
                    <a:pt x="21149" y="1700"/>
                  </a:lnTo>
                  <a:lnTo>
                    <a:pt x="21119" y="1700"/>
                  </a:lnTo>
                  <a:lnTo>
                    <a:pt x="21104" y="1696"/>
                  </a:lnTo>
                  <a:lnTo>
                    <a:pt x="21091" y="1689"/>
                  </a:lnTo>
                  <a:lnTo>
                    <a:pt x="21064" y="1671"/>
                  </a:lnTo>
                  <a:lnTo>
                    <a:pt x="21040" y="1643"/>
                  </a:lnTo>
                  <a:lnTo>
                    <a:pt x="20992" y="1564"/>
                  </a:lnTo>
                  <a:lnTo>
                    <a:pt x="20967" y="1515"/>
                  </a:lnTo>
                  <a:lnTo>
                    <a:pt x="20913" y="1408"/>
                  </a:lnTo>
                  <a:lnTo>
                    <a:pt x="20886" y="1355"/>
                  </a:lnTo>
                  <a:lnTo>
                    <a:pt x="20849" y="1298"/>
                  </a:lnTo>
                  <a:lnTo>
                    <a:pt x="20813" y="1241"/>
                  </a:lnTo>
                  <a:lnTo>
                    <a:pt x="20771" y="1187"/>
                  </a:lnTo>
                  <a:lnTo>
                    <a:pt x="20725" y="1138"/>
                  </a:lnTo>
                  <a:lnTo>
                    <a:pt x="20680" y="1095"/>
                  </a:lnTo>
                  <a:lnTo>
                    <a:pt x="20631" y="1056"/>
                  </a:lnTo>
                  <a:lnTo>
                    <a:pt x="20583" y="1020"/>
                  </a:lnTo>
                  <a:lnTo>
                    <a:pt x="20492" y="956"/>
                  </a:lnTo>
                  <a:lnTo>
                    <a:pt x="20450" y="928"/>
                  </a:lnTo>
                  <a:lnTo>
                    <a:pt x="20416" y="899"/>
                  </a:lnTo>
                  <a:lnTo>
                    <a:pt x="20383" y="871"/>
                  </a:lnTo>
                  <a:lnTo>
                    <a:pt x="20359" y="842"/>
                  </a:lnTo>
                  <a:lnTo>
                    <a:pt x="20344" y="814"/>
                  </a:lnTo>
                  <a:lnTo>
                    <a:pt x="20341" y="796"/>
                  </a:lnTo>
                  <a:lnTo>
                    <a:pt x="20335" y="778"/>
                  </a:lnTo>
                  <a:lnTo>
                    <a:pt x="20335" y="760"/>
                  </a:lnTo>
                  <a:lnTo>
                    <a:pt x="20341" y="743"/>
                  </a:lnTo>
                  <a:lnTo>
                    <a:pt x="20344" y="721"/>
                  </a:lnTo>
                  <a:lnTo>
                    <a:pt x="20350" y="703"/>
                  </a:lnTo>
                  <a:lnTo>
                    <a:pt x="20377" y="661"/>
                  </a:lnTo>
                  <a:lnTo>
                    <a:pt x="20413" y="611"/>
                  </a:lnTo>
                  <a:lnTo>
                    <a:pt x="20577" y="415"/>
                  </a:lnTo>
                  <a:lnTo>
                    <a:pt x="20625" y="369"/>
                  </a:lnTo>
                  <a:lnTo>
                    <a:pt x="20674" y="326"/>
                  </a:lnTo>
                  <a:lnTo>
                    <a:pt x="20722" y="294"/>
                  </a:lnTo>
                  <a:lnTo>
                    <a:pt x="20777" y="262"/>
                  </a:lnTo>
                  <a:lnTo>
                    <a:pt x="20828" y="241"/>
                  </a:lnTo>
                  <a:lnTo>
                    <a:pt x="20889" y="223"/>
                  </a:lnTo>
                  <a:lnTo>
                    <a:pt x="20943" y="216"/>
                  </a:lnTo>
                  <a:lnTo>
                    <a:pt x="21004" y="212"/>
                  </a:lnTo>
                  <a:close/>
                  <a:moveTo>
                    <a:pt x="18840" y="0"/>
                  </a:moveTo>
                  <a:lnTo>
                    <a:pt x="18918" y="0"/>
                  </a:lnTo>
                  <a:lnTo>
                    <a:pt x="18954" y="7"/>
                  </a:lnTo>
                  <a:lnTo>
                    <a:pt x="18994" y="21"/>
                  </a:lnTo>
                  <a:lnTo>
                    <a:pt x="19030" y="32"/>
                  </a:lnTo>
                  <a:lnTo>
                    <a:pt x="19066" y="53"/>
                  </a:lnTo>
                  <a:lnTo>
                    <a:pt x="19099" y="78"/>
                  </a:lnTo>
                  <a:lnTo>
                    <a:pt x="19132" y="106"/>
                  </a:lnTo>
                  <a:lnTo>
                    <a:pt x="19163" y="138"/>
                  </a:lnTo>
                  <a:lnTo>
                    <a:pt x="19190" y="170"/>
                  </a:lnTo>
                  <a:lnTo>
                    <a:pt x="19214" y="212"/>
                  </a:lnTo>
                  <a:lnTo>
                    <a:pt x="19232" y="248"/>
                  </a:lnTo>
                  <a:lnTo>
                    <a:pt x="19250" y="294"/>
                  </a:lnTo>
                  <a:lnTo>
                    <a:pt x="19262" y="333"/>
                  </a:lnTo>
                  <a:lnTo>
                    <a:pt x="19274" y="379"/>
                  </a:lnTo>
                  <a:lnTo>
                    <a:pt x="19277" y="421"/>
                  </a:lnTo>
                  <a:lnTo>
                    <a:pt x="19280" y="467"/>
                  </a:lnTo>
                  <a:lnTo>
                    <a:pt x="19277" y="513"/>
                  </a:lnTo>
                  <a:lnTo>
                    <a:pt x="19271" y="556"/>
                  </a:lnTo>
                  <a:lnTo>
                    <a:pt x="19262" y="602"/>
                  </a:lnTo>
                  <a:lnTo>
                    <a:pt x="19250" y="644"/>
                  </a:lnTo>
                  <a:lnTo>
                    <a:pt x="19232" y="686"/>
                  </a:lnTo>
                  <a:lnTo>
                    <a:pt x="19214" y="725"/>
                  </a:lnTo>
                  <a:lnTo>
                    <a:pt x="19190" y="764"/>
                  </a:lnTo>
                  <a:lnTo>
                    <a:pt x="19163" y="800"/>
                  </a:lnTo>
                  <a:lnTo>
                    <a:pt x="15534" y="5053"/>
                  </a:lnTo>
                  <a:lnTo>
                    <a:pt x="15504" y="5085"/>
                  </a:lnTo>
                  <a:lnTo>
                    <a:pt x="15474" y="5110"/>
                  </a:lnTo>
                  <a:lnTo>
                    <a:pt x="15438" y="5134"/>
                  </a:lnTo>
                  <a:lnTo>
                    <a:pt x="15404" y="5156"/>
                  </a:lnTo>
                  <a:lnTo>
                    <a:pt x="15365" y="5170"/>
                  </a:lnTo>
                  <a:lnTo>
                    <a:pt x="15326" y="5177"/>
                  </a:lnTo>
                  <a:lnTo>
                    <a:pt x="15290" y="5188"/>
                  </a:lnTo>
                  <a:lnTo>
                    <a:pt x="15211" y="5188"/>
                  </a:lnTo>
                  <a:lnTo>
                    <a:pt x="15175" y="5177"/>
                  </a:lnTo>
                  <a:lnTo>
                    <a:pt x="15136" y="5170"/>
                  </a:lnTo>
                  <a:lnTo>
                    <a:pt x="15102" y="5156"/>
                  </a:lnTo>
                  <a:lnTo>
                    <a:pt x="15066" y="5134"/>
                  </a:lnTo>
                  <a:lnTo>
                    <a:pt x="15000" y="5085"/>
                  </a:lnTo>
                  <a:lnTo>
                    <a:pt x="14970" y="5053"/>
                  </a:lnTo>
                  <a:lnTo>
                    <a:pt x="14942" y="5014"/>
                  </a:lnTo>
                  <a:lnTo>
                    <a:pt x="14918" y="4979"/>
                  </a:lnTo>
                  <a:lnTo>
                    <a:pt x="14897" y="4940"/>
                  </a:lnTo>
                  <a:lnTo>
                    <a:pt x="14879" y="4897"/>
                  </a:lnTo>
                  <a:lnTo>
                    <a:pt x="14870" y="4855"/>
                  </a:lnTo>
                  <a:lnTo>
                    <a:pt x="14858" y="4809"/>
                  </a:lnTo>
                  <a:lnTo>
                    <a:pt x="14852" y="4766"/>
                  </a:lnTo>
                  <a:lnTo>
                    <a:pt x="14852" y="4674"/>
                  </a:lnTo>
                  <a:lnTo>
                    <a:pt x="14858" y="4628"/>
                  </a:lnTo>
                  <a:lnTo>
                    <a:pt x="14870" y="4590"/>
                  </a:lnTo>
                  <a:lnTo>
                    <a:pt x="14879" y="4544"/>
                  </a:lnTo>
                  <a:lnTo>
                    <a:pt x="14897" y="4505"/>
                  </a:lnTo>
                  <a:lnTo>
                    <a:pt x="14918" y="4462"/>
                  </a:lnTo>
                  <a:lnTo>
                    <a:pt x="14942" y="4427"/>
                  </a:lnTo>
                  <a:lnTo>
                    <a:pt x="14970" y="4391"/>
                  </a:lnTo>
                  <a:lnTo>
                    <a:pt x="18598" y="138"/>
                  </a:lnTo>
                  <a:lnTo>
                    <a:pt x="18625" y="106"/>
                  </a:lnTo>
                  <a:lnTo>
                    <a:pt x="18661" y="78"/>
                  </a:lnTo>
                  <a:lnTo>
                    <a:pt x="18695" y="53"/>
                  </a:lnTo>
                  <a:lnTo>
                    <a:pt x="18731" y="32"/>
                  </a:lnTo>
                  <a:lnTo>
                    <a:pt x="18764" y="21"/>
                  </a:lnTo>
                  <a:lnTo>
                    <a:pt x="18803" y="7"/>
                  </a:lnTo>
                  <a:lnTo>
                    <a:pt x="18840"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pic>
        <p:nvPicPr>
          <p:cNvPr id="4" name="图片 3" descr="微信图片_20200707105527"/>
          <p:cNvPicPr>
            <a:picLocks noChangeAspect="1"/>
          </p:cNvPicPr>
          <p:nvPr/>
        </p:nvPicPr>
        <p:blipFill>
          <a:blip r:embed="rId2"/>
          <a:stretch>
            <a:fillRect/>
          </a:stretch>
        </p:blipFill>
        <p:spPr>
          <a:xfrm>
            <a:off x="231140" y="75565"/>
            <a:ext cx="748665" cy="730250"/>
          </a:xfrm>
          <a:prstGeom prst="rect">
            <a:avLst/>
          </a:prstGeom>
        </p:spPr>
      </p:pic>
      <p:sp>
        <p:nvSpPr>
          <p:cNvPr id="8" name="文本框 7"/>
          <p:cNvSpPr txBox="1"/>
          <p:nvPr/>
        </p:nvSpPr>
        <p:spPr>
          <a:xfrm>
            <a:off x="979805" y="133985"/>
            <a:ext cx="4715510" cy="64389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indent="0" algn="l" defTabSz="914400" rtl="0" fontAlgn="auto" latinLnBrk="0" hangingPunct="0">
              <a:lnSpc>
                <a:spcPct val="100000"/>
              </a:lnSpc>
              <a:spcBef>
                <a:spcPts val="0"/>
              </a:spcBef>
              <a:spcAft>
                <a:spcPts val="0"/>
              </a:spcAft>
              <a:buClrTx/>
              <a:buSzTx/>
              <a:buFontTx/>
              <a:buNone/>
            </a:pPr>
            <a:r>
              <a:rPr kumimoji="0" lang="zh-CN" altLang="en-US" sz="2400" b="1" i="0" u="none" strike="noStrike" cap="none" spc="0" normalizeH="0" baseline="0">
                <a:ln>
                  <a:noFill/>
                </a:ln>
                <a:solidFill>
                  <a:srgbClr val="000000"/>
                </a:solidFill>
                <a:effectLst/>
                <a:uFillTx/>
                <a:latin typeface="+mj-lt"/>
                <a:ea typeface="+mj-ea"/>
                <a:cs typeface="+mj-cs"/>
                <a:sym typeface="Calibri" panose="020F0502020204030204"/>
              </a:rPr>
              <a:t>计     算    机    学     院</a:t>
            </a:r>
          </a:p>
          <a:p>
            <a:pPr marL="0" marR="0" indent="0" algn="l" defTabSz="914400" rtl="0" fontAlgn="auto" latinLnBrk="0" hangingPunct="0">
              <a:lnSpc>
                <a:spcPct val="100000"/>
              </a:lnSpc>
              <a:spcBef>
                <a:spcPts val="0"/>
              </a:spcBef>
              <a:spcAft>
                <a:spcPts val="0"/>
              </a:spcAft>
              <a:buClrTx/>
              <a:buSzTx/>
              <a:buFontTx/>
              <a:buNone/>
            </a:pPr>
            <a:r>
              <a:rPr kumimoji="0" lang="en-US" altLang="zh-CN" sz="1200" b="1" i="0" u="none" strike="noStrike" cap="none" spc="0" normalizeH="0" baseline="0">
                <a:ln>
                  <a:noFill/>
                </a:ln>
                <a:solidFill>
                  <a:srgbClr val="000000"/>
                </a:solidFill>
                <a:effectLst/>
                <a:uFillTx/>
                <a:latin typeface="+mj-lt"/>
                <a:ea typeface="+mj-ea"/>
                <a:cs typeface="+mj-cs"/>
                <a:sym typeface="Calibri" panose="020F0502020204030204"/>
              </a:rPr>
              <a:t>School of Computer Science and Technology</a:t>
            </a:r>
          </a:p>
        </p:txBody>
      </p:sp>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
      <p:transition spd="slow">
        <p:fade thruBlk="1"/>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1" nodeType="afterEffect">
                                  <p:stCondLst>
                                    <p:cond delay="0"/>
                                  </p:stCondLst>
                                  <p:childTnLst>
                                    <p:set>
                                      <p:cBhvr>
                                        <p:cTn id="6" dur="indefinite" fill="hold"/>
                                        <p:tgtEl>
                                          <p:spTgt spid="151"/>
                                        </p:tgtEl>
                                        <p:attrNameLst>
                                          <p:attrName>style.visibility</p:attrName>
                                        </p:attrNameLst>
                                      </p:cBhvr>
                                      <p:to>
                                        <p:strVal val="visible"/>
                                      </p:to>
                                    </p:set>
                                    <p:animEffect transition="in" filter="dissolve">
                                      <p:cBhvr>
                                        <p:cTn id="7" dur="500"/>
                                        <p:tgtEl>
                                          <p:spTgt spid="151"/>
                                        </p:tgtEl>
                                      </p:cBhvr>
                                    </p:animEffect>
                                  </p:childTnLst>
                                </p:cTn>
                              </p:par>
                            </p:childTnLst>
                          </p:cTn>
                        </p:par>
                        <p:par>
                          <p:cTn id="8" fill="hold">
                            <p:stCondLst>
                              <p:cond delay="500"/>
                            </p:stCondLst>
                            <p:childTnLst>
                              <p:par>
                                <p:cTn id="9" presetID="2" presetClass="entr" presetSubtype="8" fill="hold" grpId="2" nodeType="afterEffect">
                                  <p:stCondLst>
                                    <p:cond delay="250"/>
                                  </p:stCondLst>
                                  <p:childTnLst>
                                    <p:set>
                                      <p:cBhvr>
                                        <p:cTn id="10" dur="indefinite" fill="hold"/>
                                        <p:tgtEl>
                                          <p:spTgt spid="152"/>
                                        </p:tgtEl>
                                        <p:attrNameLst>
                                          <p:attrName>style.visibility</p:attrName>
                                        </p:attrNameLst>
                                      </p:cBhvr>
                                      <p:to>
                                        <p:strVal val="visible"/>
                                      </p:to>
                                    </p:set>
                                    <p:anim calcmode="lin" valueType="num">
                                      <p:cBhvr>
                                        <p:cTn id="11" dur="500" fill="hold"/>
                                        <p:tgtEl>
                                          <p:spTgt spid="152"/>
                                        </p:tgtEl>
                                        <p:attrNameLst>
                                          <p:attrName>ppt_x</p:attrName>
                                        </p:attrNameLst>
                                      </p:cBhvr>
                                      <p:tavLst>
                                        <p:tav tm="0">
                                          <p:val>
                                            <p:strVal val="0-#ppt_w/2"/>
                                          </p:val>
                                        </p:tav>
                                        <p:tav tm="100000">
                                          <p:val>
                                            <p:strVal val="#ppt_x"/>
                                          </p:val>
                                        </p:tav>
                                      </p:tavLst>
                                    </p:anim>
                                    <p:anim calcmode="lin" valueType="num">
                                      <p:cBhvr>
                                        <p:cTn id="12" dur="500" fill="hold"/>
                                        <p:tgtEl>
                                          <p:spTgt spid="152"/>
                                        </p:tgtEl>
                                        <p:attrNameLst>
                                          <p:attrName>ppt_y</p:attrName>
                                        </p:attrNameLst>
                                      </p:cBhvr>
                                      <p:tavLst>
                                        <p:tav tm="0">
                                          <p:val>
                                            <p:strVal val="#ppt_y"/>
                                          </p:val>
                                        </p:tav>
                                        <p:tav tm="100000">
                                          <p:val>
                                            <p:strVal val="#ppt_y"/>
                                          </p:val>
                                        </p:tav>
                                      </p:tavLst>
                                    </p:anim>
                                  </p:childTnLst>
                                </p:cTn>
                              </p:par>
                            </p:childTnLst>
                          </p:cTn>
                        </p:par>
                        <p:par>
                          <p:cTn id="13" fill="hold">
                            <p:stCondLst>
                              <p:cond delay="1250"/>
                            </p:stCondLst>
                            <p:childTnLst>
                              <p:par>
                                <p:cTn id="14" presetID="2" presetClass="entr" presetSubtype="8" fill="hold" grpId="3" nodeType="afterEffect">
                                  <p:stCondLst>
                                    <p:cond delay="250"/>
                                  </p:stCondLst>
                                  <p:childTnLst>
                                    <p:set>
                                      <p:cBhvr>
                                        <p:cTn id="15" dur="indefinite" fill="hold"/>
                                        <p:tgtEl>
                                          <p:spTgt spid="155"/>
                                        </p:tgtEl>
                                        <p:attrNameLst>
                                          <p:attrName>style.visibility</p:attrName>
                                        </p:attrNameLst>
                                      </p:cBhvr>
                                      <p:to>
                                        <p:strVal val="visible"/>
                                      </p:to>
                                    </p:set>
                                    <p:anim calcmode="lin" valueType="num">
                                      <p:cBhvr>
                                        <p:cTn id="16" dur="500" fill="hold"/>
                                        <p:tgtEl>
                                          <p:spTgt spid="155"/>
                                        </p:tgtEl>
                                        <p:attrNameLst>
                                          <p:attrName>ppt_x</p:attrName>
                                        </p:attrNameLst>
                                      </p:cBhvr>
                                      <p:tavLst>
                                        <p:tav tm="0">
                                          <p:val>
                                            <p:strVal val="0-#ppt_w/2"/>
                                          </p:val>
                                        </p:tav>
                                        <p:tav tm="100000">
                                          <p:val>
                                            <p:strVal val="#ppt_x"/>
                                          </p:val>
                                        </p:tav>
                                      </p:tavLst>
                                    </p:anim>
                                    <p:anim calcmode="lin" valueType="num">
                                      <p:cBhvr>
                                        <p:cTn id="17" dur="500" fill="hold"/>
                                        <p:tgtEl>
                                          <p:spTgt spid="155"/>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2" presetClass="entr" presetSubtype="2" fill="hold" grpId="4" nodeType="afterEffect">
                                  <p:stCondLst>
                                    <p:cond delay="0"/>
                                  </p:stCondLst>
                                  <p:childTnLst>
                                    <p:set>
                                      <p:cBhvr>
                                        <p:cTn id="20" dur="indefinite" fill="hold"/>
                                        <p:tgtEl>
                                          <p:spTgt spid="156"/>
                                        </p:tgtEl>
                                        <p:attrNameLst>
                                          <p:attrName>style.visibility</p:attrName>
                                        </p:attrNameLst>
                                      </p:cBhvr>
                                      <p:to>
                                        <p:strVal val="visible"/>
                                      </p:to>
                                    </p:set>
                                    <p:anim calcmode="lin" valueType="num">
                                      <p:cBhvr>
                                        <p:cTn id="21" dur="500" fill="hold"/>
                                        <p:tgtEl>
                                          <p:spTgt spid="156"/>
                                        </p:tgtEl>
                                        <p:attrNameLst>
                                          <p:attrName>ppt_x</p:attrName>
                                        </p:attrNameLst>
                                      </p:cBhvr>
                                      <p:tavLst>
                                        <p:tav tm="0">
                                          <p:val>
                                            <p:strVal val="1+#ppt_w/2"/>
                                          </p:val>
                                        </p:tav>
                                        <p:tav tm="100000">
                                          <p:val>
                                            <p:strVal val="#ppt_x"/>
                                          </p:val>
                                        </p:tav>
                                      </p:tavLst>
                                    </p:anim>
                                    <p:anim calcmode="lin" valueType="num">
                                      <p:cBhvr>
                                        <p:cTn id="22" dur="500" fill="hold"/>
                                        <p:tgtEl>
                                          <p:spTgt spid="156"/>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2" presetClass="entr" presetSubtype="4"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500" fill="hold"/>
                                        <p:tgtEl>
                                          <p:spTgt spid="2"/>
                                        </p:tgtEl>
                                        <p:attrNameLst>
                                          <p:attrName>ppt_x</p:attrName>
                                        </p:attrNameLst>
                                      </p:cBhvr>
                                      <p:tavLst>
                                        <p:tav tm="0">
                                          <p:val>
                                            <p:strVal val="#ppt_x"/>
                                          </p:val>
                                        </p:tav>
                                        <p:tav tm="100000">
                                          <p:val>
                                            <p:strVal val="#ppt_x"/>
                                          </p:val>
                                        </p:tav>
                                      </p:tavLst>
                                    </p:anim>
                                    <p:anim calcmode="lin" valueType="num">
                                      <p:cBhvr additive="base">
                                        <p:cTn id="27" dur="500" fill="hold"/>
                                        <p:tgtEl>
                                          <p:spTgt spid="2"/>
                                        </p:tgtEl>
                                        <p:attrNameLst>
                                          <p:attrName>ppt_y</p:attrName>
                                        </p:attrNameLst>
                                      </p:cBhvr>
                                      <p:tavLst>
                                        <p:tav tm="0">
                                          <p:val>
                                            <p:strVal val="1+#ppt_h/2"/>
                                          </p:val>
                                        </p:tav>
                                        <p:tav tm="100000">
                                          <p:val>
                                            <p:strVal val="#ppt_y"/>
                                          </p:val>
                                        </p:tav>
                                      </p:tavLst>
                                    </p:anim>
                                  </p:childTnLst>
                                </p:cTn>
                              </p:par>
                            </p:childTnLst>
                          </p:cTn>
                        </p:par>
                        <p:par>
                          <p:cTn id="28" fill="hold">
                            <p:stCondLst>
                              <p:cond delay="3000"/>
                            </p:stCondLst>
                            <p:childTnLst>
                              <p:par>
                                <p:cTn id="29" presetID="9" presetClass="entr" presetSubtype="0" fill="hold" grpId="7" nodeType="afterEffect">
                                  <p:stCondLst>
                                    <p:cond delay="0"/>
                                  </p:stCondLst>
                                  <p:childTnLst>
                                    <p:set>
                                      <p:cBhvr>
                                        <p:cTn id="30" dur="indefinite" fill="hold"/>
                                        <p:tgtEl>
                                          <p:spTgt spid="161"/>
                                        </p:tgtEl>
                                        <p:attrNameLst>
                                          <p:attrName>style.visibility</p:attrName>
                                        </p:attrNameLst>
                                      </p:cBhvr>
                                      <p:to>
                                        <p:strVal val="visible"/>
                                      </p:to>
                                    </p:set>
                                    <p:animEffect transition="in" filter="dissolve">
                                      <p:cBhvr>
                                        <p:cTn id="31" dur="500"/>
                                        <p:tgtEl>
                                          <p:spTgt spid="161"/>
                                        </p:tgtEl>
                                      </p:cBhvr>
                                    </p:animEffect>
                                  </p:childTnLst>
                                </p:cTn>
                              </p:par>
                              <p:par>
                                <p:cTn id="32" presetID="9" presetClass="entr" presetSubtype="0" fill="hold" grpId="11" nodeType="withEffect">
                                  <p:stCondLst>
                                    <p:cond delay="0"/>
                                  </p:stCondLst>
                                  <p:childTnLst>
                                    <p:set>
                                      <p:cBhvr>
                                        <p:cTn id="33" dur="indefinite" fill="hold"/>
                                        <p:tgtEl>
                                          <p:spTgt spid="173"/>
                                        </p:tgtEl>
                                        <p:attrNameLst>
                                          <p:attrName>style.visibility</p:attrName>
                                        </p:attrNameLst>
                                      </p:cBhvr>
                                      <p:to>
                                        <p:strVal val="visible"/>
                                      </p:to>
                                    </p:set>
                                    <p:animEffect transition="in" filter="dissolve">
                                      <p:cBhvr>
                                        <p:cTn id="34" dur="500"/>
                                        <p:tgtEl>
                                          <p:spTgt spid="173"/>
                                        </p:tgtEl>
                                      </p:cBhvr>
                                    </p:animEffect>
                                  </p:childTnLst>
                                </p:cTn>
                              </p:par>
                              <p:par>
                                <p:cTn id="35" presetID="9" presetClass="entr" presetSubtype="0" fill="hold" nodeType="withEffect">
                                  <p:stCondLst>
                                    <p:cond delay="0"/>
                                  </p:stCondLst>
                                  <p:childTnLst>
                                    <p:set>
                                      <p:cBhvr>
                                        <p:cTn id="36" dur="indefinite" fill="hold"/>
                                        <p:tgtEl>
                                          <p:spTgt spid="170"/>
                                        </p:tgtEl>
                                        <p:attrNameLst>
                                          <p:attrName>style.visibility</p:attrName>
                                        </p:attrNameLst>
                                      </p:cBhvr>
                                      <p:to>
                                        <p:strVal val="visible"/>
                                      </p:to>
                                    </p:set>
                                    <p:animEffect transition="in" filter="dissolve">
                                      <p:cBhvr>
                                        <p:cTn id="37" dur="500"/>
                                        <p:tgtEl>
                                          <p:spTgt spid="170"/>
                                        </p:tgtEl>
                                      </p:cBhvr>
                                    </p:animEffect>
                                  </p:childTnLst>
                                </p:cTn>
                              </p:par>
                              <p:par>
                                <p:cTn id="38" presetID="9" presetClass="entr" presetSubtype="0" fill="hold" nodeType="withEffect">
                                  <p:stCondLst>
                                    <p:cond delay="0"/>
                                  </p:stCondLst>
                                  <p:childTnLst>
                                    <p:set>
                                      <p:cBhvr>
                                        <p:cTn id="39" dur="indefinite" fill="hold"/>
                                        <p:tgtEl>
                                          <p:spTgt spid="167"/>
                                        </p:tgtEl>
                                        <p:attrNameLst>
                                          <p:attrName>style.visibility</p:attrName>
                                        </p:attrNameLst>
                                      </p:cBhvr>
                                      <p:to>
                                        <p:strVal val="visible"/>
                                      </p:to>
                                    </p:set>
                                    <p:animEffect transition="in" filter="dissolve">
                                      <p:cBhvr>
                                        <p:cTn id="40" dur="500"/>
                                        <p:tgtEl>
                                          <p:spTgt spid="167"/>
                                        </p:tgtEl>
                                      </p:cBhvr>
                                    </p:animEffect>
                                  </p:childTnLst>
                                </p:cTn>
                              </p:par>
                              <p:par>
                                <p:cTn id="41" presetID="9" presetClass="entr" presetSubtype="0" fill="hold" nodeType="withEffect">
                                  <p:stCondLst>
                                    <p:cond delay="0"/>
                                  </p:stCondLst>
                                  <p:childTnLst>
                                    <p:set>
                                      <p:cBhvr>
                                        <p:cTn id="42" dur="indefinite" fill="hold"/>
                                        <p:tgtEl>
                                          <p:spTgt spid="164"/>
                                        </p:tgtEl>
                                        <p:attrNameLst>
                                          <p:attrName>style.visibility</p:attrName>
                                        </p:attrNameLst>
                                      </p:cBhvr>
                                      <p:to>
                                        <p:strVal val="visible"/>
                                      </p:to>
                                    </p:set>
                                    <p:animEffect transition="in" filter="dissolve">
                                      <p:cBhvr>
                                        <p:cTn id="43" dur="5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1" animBg="1" advAuto="0"/>
      <p:bldP spid="152" grpId="2" animBg="1" advAuto="0"/>
      <p:bldP spid="155" grpId="3" animBg="1" advAuto="0"/>
      <p:bldP spid="156" grpId="4" animBg="1" advAuto="0"/>
      <p:bldP spid="161" grpId="7" animBg="1" advAuto="0"/>
      <p:bldP spid="173" grpId="11"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矩形 112"/>
          <p:cNvSpPr/>
          <p:nvPr/>
        </p:nvSpPr>
        <p:spPr>
          <a:xfrm>
            <a:off x="661618" y="335033"/>
            <a:ext cx="10873208" cy="5904658"/>
          </a:xfrm>
          <a:prstGeom prst="rect">
            <a:avLst/>
          </a:prstGeom>
          <a:solidFill>
            <a:srgbClr val="FFFFFF"/>
          </a:solidFill>
          <a:ln w="12700">
            <a:miter lim="400000"/>
          </a:ln>
        </p:spPr>
        <p:txBody>
          <a:bodyPr lIns="45719" rIns="45719" anchor="ctr"/>
          <a:lstStyle/>
          <a:p>
            <a:pPr algn="ctr">
              <a:lnSpc>
                <a:spcPct val="130000"/>
              </a:lnSpc>
              <a:defRPr>
                <a:solidFill>
                  <a:srgbClr val="FFFFFF"/>
                </a:solidFill>
              </a:defRPr>
            </a:pPr>
            <a:endParaRPr dirty="0"/>
          </a:p>
        </p:txBody>
      </p:sp>
      <p:sp>
        <p:nvSpPr>
          <p:cNvPr id="3" name="内容占位符 1"/>
          <p:cNvSpPr txBox="1"/>
          <p:nvPr/>
        </p:nvSpPr>
        <p:spPr>
          <a:xfrm>
            <a:off x="2750695" y="440690"/>
            <a:ext cx="6936512" cy="664862"/>
          </a:xfrm>
          <a:prstGeom prst="rect">
            <a:avLst/>
          </a:prstGeom>
          <a:ln w="12700">
            <a:miter lim="400000"/>
          </a:ln>
        </p:spPr>
        <p:txBody>
          <a:bodyPr wrap="square" lIns="45719" rIns="45719">
            <a:spAutoFit/>
          </a:bodyPr>
          <a:lstStyle/>
          <a:p>
            <a:pPr algn="ctr">
              <a:lnSpc>
                <a:spcPct val="150000"/>
              </a:lnSpc>
              <a:defRPr sz="2800"/>
            </a:pPr>
            <a:r>
              <a:rPr lang="zh-CN" altLang="en-US" dirty="0"/>
              <a:t>项目简介</a:t>
            </a:r>
            <a:endParaRPr lang="zh-CN" dirty="0">
              <a:ea typeface="宋体" panose="02010600030101010101" pitchFamily="2" charset="-122"/>
            </a:endParaRPr>
          </a:p>
        </p:txBody>
      </p:sp>
      <p:sp>
        <p:nvSpPr>
          <p:cNvPr id="4" name="直接连接符 4"/>
          <p:cNvSpPr/>
          <p:nvPr/>
        </p:nvSpPr>
        <p:spPr>
          <a:xfrm>
            <a:off x="3969116" y="1114509"/>
            <a:ext cx="4303183" cy="0"/>
          </a:xfrm>
          <a:prstGeom prst="line">
            <a:avLst/>
          </a:prstGeom>
          <a:ln w="19050">
            <a:solidFill>
              <a:srgbClr val="000000"/>
            </a:solidFill>
            <a:miter/>
          </a:ln>
        </p:spPr>
        <p:txBody>
          <a:bodyPr lIns="45719" rIns="45719"/>
          <a:lstStyle/>
          <a:p>
            <a:endParaRPr/>
          </a:p>
        </p:txBody>
      </p:sp>
      <p:sp>
        <p:nvSpPr>
          <p:cNvPr id="94" name="文本框 93"/>
          <p:cNvSpPr txBox="1"/>
          <p:nvPr/>
        </p:nvSpPr>
        <p:spPr>
          <a:xfrm>
            <a:off x="1760945" y="1403843"/>
            <a:ext cx="8916011" cy="433964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nSpc>
                <a:spcPct val="150000"/>
              </a:lnSpc>
            </a:pPr>
            <a:r>
              <a:rPr lang="zh-CN" altLang="en-US" sz="2000" b="1" dirty="0"/>
              <a:t>项目</a:t>
            </a:r>
            <a:r>
              <a:rPr lang="zh-CN" altLang="en-US" sz="2000" b="1"/>
              <a:t>来源：</a:t>
            </a:r>
            <a:r>
              <a:rPr lang="zh-CN" altLang="en-US"/>
              <a:t>由杭州大嘴鸟公司向我们实验室请求技术方面的援助开始，他们正在致力于一项可编程机器小车的开发。但是与小车相关的一些识别算法与技术不能攻克。我们在提供技术援助的同时，设想我们自己是否能就可编程机器小车开发出一套完整的儿童编程教育平台，由此我们的项目</a:t>
            </a:r>
            <a:r>
              <a:rPr lang="en-US" altLang="zh-CN"/>
              <a:t>——</a:t>
            </a:r>
            <a:r>
              <a:rPr lang="zh-CN" altLang="en-US"/>
              <a:t>基于</a:t>
            </a:r>
            <a:r>
              <a:rPr lang="en-US" altLang="zh-CN"/>
              <a:t>Scratch</a:t>
            </a:r>
            <a:r>
              <a:rPr lang="zh-CN" altLang="en-US"/>
              <a:t>语言下的人工智能少儿编程教育平台应运而生。</a:t>
            </a:r>
            <a:endParaRPr lang="en-US" altLang="zh-CN" dirty="0"/>
          </a:p>
          <a:p>
            <a:pPr>
              <a:lnSpc>
                <a:spcPct val="150000"/>
              </a:lnSpc>
            </a:pPr>
            <a:r>
              <a:rPr lang="zh-CN" altLang="zh-CN" sz="2000" b="1" dirty="0"/>
              <a:t>公司运营</a:t>
            </a:r>
            <a:r>
              <a:rPr lang="zh-CN" altLang="zh-CN" sz="2000" b="1"/>
              <a:t>介绍</a:t>
            </a:r>
            <a:r>
              <a:rPr lang="zh-CN" altLang="en-US" sz="2000" b="1"/>
              <a:t>：</a:t>
            </a:r>
            <a:r>
              <a:rPr lang="zh-CN" altLang="en-US"/>
              <a:t>童智编程教育技术开发公司，专注可编程智能小车的技术研发与少儿编程教育系统平台的应用开发，持续探索和拓展信息技术面向教育行业及全新的商业模式，构建“智能可编程小车</a:t>
            </a:r>
            <a:r>
              <a:rPr lang="en-US" altLang="zh-CN"/>
              <a:t>+</a:t>
            </a:r>
            <a:r>
              <a:rPr lang="zh-CN" altLang="en-US"/>
              <a:t>系统平台</a:t>
            </a:r>
            <a:r>
              <a:rPr lang="en-US" altLang="zh-CN"/>
              <a:t>+</a:t>
            </a:r>
            <a:r>
              <a:rPr lang="zh-CN" altLang="en-US"/>
              <a:t>配套课程设计</a:t>
            </a:r>
            <a:r>
              <a:rPr lang="en-US" altLang="zh-CN"/>
              <a:t>+</a:t>
            </a:r>
            <a:r>
              <a:rPr lang="zh-CN" altLang="en-US"/>
              <a:t>线上行业服务”的少儿编程商业生态系统。在以少儿编程为入口获取大数据的基础上形成少儿、可编程小车、系统平台三位一体的联动，为中国以及全球少儿的</a:t>
            </a:r>
            <a:r>
              <a:rPr lang="en-US" altLang="zh-CN"/>
              <a:t>AI</a:t>
            </a:r>
            <a:r>
              <a:rPr lang="zh-CN" altLang="en-US"/>
              <a:t>能力发展做出贡献。</a:t>
            </a:r>
            <a:endParaRPr lang="zh-CN" altLang="en-US" sz="2000" dirty="0"/>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4"/>
                                        </p:tgtEl>
                                        <p:attrNameLst>
                                          <p:attrName>style.visibility</p:attrName>
                                        </p:attrNameLst>
                                      </p:cBhvr>
                                      <p:to>
                                        <p:strVal val="visible"/>
                                      </p:to>
                                    </p:set>
                                    <p:animEffect transition="in" filter="fade">
                                      <p:cBhvr>
                                        <p:cTn id="7"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2"/>
          <p:cNvSpPr/>
          <p:nvPr/>
        </p:nvSpPr>
        <p:spPr>
          <a:xfrm>
            <a:off x="661618" y="335033"/>
            <a:ext cx="10873208" cy="5904658"/>
          </a:xfrm>
          <a:prstGeom prst="rect">
            <a:avLst/>
          </a:prstGeom>
          <a:solidFill>
            <a:srgbClr val="FFFFFF"/>
          </a:solidFill>
          <a:ln w="12700">
            <a:miter lim="400000"/>
          </a:ln>
        </p:spPr>
        <p:txBody>
          <a:bodyPr lIns="45719" rIns="45719" anchor="ctr"/>
          <a:lstStyle/>
          <a:p>
            <a:pPr algn="ctr">
              <a:lnSpc>
                <a:spcPct val="130000"/>
              </a:lnSpc>
              <a:defRPr>
                <a:solidFill>
                  <a:srgbClr val="FFFFFF"/>
                </a:solidFill>
              </a:defRPr>
            </a:pPr>
            <a:endParaRPr dirty="0"/>
          </a:p>
        </p:txBody>
      </p:sp>
      <p:sp>
        <p:nvSpPr>
          <p:cNvPr id="3" name="内容占位符 1"/>
          <p:cNvSpPr txBox="1"/>
          <p:nvPr/>
        </p:nvSpPr>
        <p:spPr>
          <a:xfrm>
            <a:off x="2750695" y="440690"/>
            <a:ext cx="6936512" cy="664862"/>
          </a:xfrm>
          <a:prstGeom prst="rect">
            <a:avLst/>
          </a:prstGeom>
          <a:ln w="12700">
            <a:miter lim="400000"/>
          </a:ln>
        </p:spPr>
        <p:txBody>
          <a:bodyPr wrap="square" lIns="45719" rIns="45719">
            <a:spAutoFit/>
          </a:bodyPr>
          <a:lstStyle/>
          <a:p>
            <a:pPr algn="ctr">
              <a:lnSpc>
                <a:spcPct val="150000"/>
              </a:lnSpc>
              <a:defRPr sz="2800"/>
            </a:pPr>
            <a:r>
              <a:rPr lang="zh-CN" altLang="en-US" dirty="0"/>
              <a:t>项目简介</a:t>
            </a:r>
            <a:endParaRPr lang="zh-CN" dirty="0">
              <a:ea typeface="宋体" panose="02010600030101010101" pitchFamily="2" charset="-122"/>
            </a:endParaRPr>
          </a:p>
        </p:txBody>
      </p:sp>
      <p:sp>
        <p:nvSpPr>
          <p:cNvPr id="4" name="直接连接符 4"/>
          <p:cNvSpPr/>
          <p:nvPr/>
        </p:nvSpPr>
        <p:spPr>
          <a:xfrm>
            <a:off x="3969116" y="1114509"/>
            <a:ext cx="4303183" cy="0"/>
          </a:xfrm>
          <a:prstGeom prst="line">
            <a:avLst/>
          </a:prstGeom>
          <a:ln w="19050">
            <a:solidFill>
              <a:srgbClr val="000000"/>
            </a:solidFill>
            <a:miter/>
          </a:ln>
        </p:spPr>
        <p:txBody>
          <a:bodyPr lIns="45719" rIns="45719"/>
          <a:lstStyle/>
          <a:p>
            <a:endParaRPr/>
          </a:p>
        </p:txBody>
      </p:sp>
      <p:sp>
        <p:nvSpPr>
          <p:cNvPr id="94" name="文本框 93"/>
          <p:cNvSpPr txBox="1"/>
          <p:nvPr/>
        </p:nvSpPr>
        <p:spPr>
          <a:xfrm>
            <a:off x="1760945" y="1403843"/>
            <a:ext cx="8916011" cy="433964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nSpc>
                <a:spcPct val="150000"/>
              </a:lnSpc>
            </a:pPr>
            <a:r>
              <a:rPr lang="zh-CN" altLang="en-US" sz="2000" b="1" dirty="0"/>
              <a:t>公司产品</a:t>
            </a:r>
            <a:r>
              <a:rPr lang="zh-CN" altLang="en-US" sz="2000" b="1"/>
              <a:t>介绍：</a:t>
            </a:r>
            <a:r>
              <a:rPr lang="zh-CN" altLang="en-US"/>
              <a:t>通过我们的少儿编程平台打破人工智能技术与少儿教育之间的壁垒，为儿童揭开人工智能的神秘面纱，为少儿所学、所用。少儿编程平台分为教育和编程训练两部分，其中教育平台主要根据儿童特点提供详细的视频、动画教程和编程指南，运用实例帮助儿童轻松入门，让其在模仿中锻炼编程思维。编程平台支持 </a:t>
            </a:r>
            <a:r>
              <a:rPr lang="en-US" altLang="zh-CN"/>
              <a:t>Scratch </a:t>
            </a:r>
            <a:r>
              <a:rPr lang="zh-CN" altLang="en-US"/>
              <a:t>和 </a:t>
            </a:r>
            <a:r>
              <a:rPr lang="en-US" altLang="zh-CN"/>
              <a:t>Python </a:t>
            </a:r>
            <a:r>
              <a:rPr lang="zh-CN" altLang="en-US"/>
              <a:t>等编程语言，儿童可以结合教育平台学习到的知识，使用图形化编程，拖拽界面相应的人工智能功能模块完成简单平台开发。相关功能模块可在智能小车平台中测试运行。此平台区分于现有编程平台的一大特色就是其中的人工智能模块，人工智能模块编程主要是依据当下流行人工智能科技热点，将其简化，让儿童可以简单上手操作，打破高科技的神秘感。</a:t>
            </a:r>
            <a:endParaRPr lang="en-US" altLang="zh-CN"/>
          </a:p>
          <a:p>
            <a:pPr>
              <a:lnSpc>
                <a:spcPct val="150000"/>
              </a:lnSpc>
            </a:pPr>
            <a:r>
              <a:rPr kumimoji="0" lang="zh-CN" altLang="en-US" sz="2000" b="1" i="0" u="none" strike="noStrike" cap="none" spc="0" normalizeH="0" baseline="0">
                <a:ln>
                  <a:noFill/>
                </a:ln>
                <a:solidFill>
                  <a:srgbClr val="000000"/>
                </a:solidFill>
                <a:effectLst/>
                <a:uFillTx/>
                <a:sym typeface="Calibri" panose="020F0502020204030204"/>
              </a:rPr>
              <a:t>归纳总结：</a:t>
            </a:r>
            <a:r>
              <a:rPr kumimoji="0" lang="zh-CN" altLang="en-US" i="0" u="none" strike="noStrike" cap="none" spc="0" normalizeH="0" baseline="0">
                <a:ln>
                  <a:noFill/>
                </a:ln>
                <a:solidFill>
                  <a:srgbClr val="000000"/>
                </a:solidFill>
                <a:effectLst/>
                <a:uFillTx/>
                <a:sym typeface="Calibri" panose="020F0502020204030204"/>
              </a:rPr>
              <a:t>我们的口号为“打破人工智能技术与少儿教育之间的壁垒！”</a:t>
            </a:r>
            <a:endParaRPr kumimoji="0" lang="zh-CN" altLang="en-US" sz="2000" i="0" u="none" strike="noStrike" cap="none" spc="0" normalizeH="0" baseline="0" dirty="0">
              <a:ln>
                <a:noFill/>
              </a:ln>
              <a:solidFill>
                <a:srgbClr val="000000"/>
              </a:solidFill>
              <a:effectLst/>
              <a:uFillTx/>
              <a:sym typeface="Calibri" panose="020F0502020204030204"/>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4"/>
                                        </p:tgtEl>
                                        <p:attrNameLst>
                                          <p:attrName>style.visibility</p:attrName>
                                        </p:attrNameLst>
                                      </p:cBhvr>
                                      <p:to>
                                        <p:strVal val="visible"/>
                                      </p:to>
                                    </p:set>
                                    <p:animEffect transition="in" filter="fade">
                                      <p:cBhvr>
                                        <p:cTn id="7"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矩形 1"/>
          <p:cNvSpPr/>
          <p:nvPr/>
        </p:nvSpPr>
        <p:spPr>
          <a:xfrm>
            <a:off x="14606" y="1982129"/>
            <a:ext cx="12192001" cy="1727744"/>
          </a:xfrm>
          <a:prstGeom prst="rect">
            <a:avLst/>
          </a:prstGeom>
          <a:solidFill>
            <a:srgbClr val="FFFFFF">
              <a:alpha val="63000"/>
            </a:srgbClr>
          </a:solidFill>
          <a:ln w="12700">
            <a:miter lim="400000"/>
          </a:ln>
        </p:spPr>
        <p:txBody>
          <a:bodyPr lIns="45719" rIns="45719" anchor="ctr"/>
          <a:lstStyle/>
          <a:p>
            <a:pPr algn="ctr">
              <a:defRPr>
                <a:solidFill>
                  <a:srgbClr val="FFFFFF"/>
                </a:solidFill>
              </a:defRPr>
            </a:pPr>
            <a:endParaRPr/>
          </a:p>
        </p:txBody>
      </p:sp>
      <p:sp>
        <p:nvSpPr>
          <p:cNvPr id="152" name="矩形 2"/>
          <p:cNvSpPr/>
          <p:nvPr/>
        </p:nvSpPr>
        <p:spPr>
          <a:xfrm>
            <a:off x="1114203" y="1851840"/>
            <a:ext cx="2316566" cy="130291"/>
          </a:xfrm>
          <a:prstGeom prst="rect">
            <a:avLst/>
          </a:prstGeom>
          <a:solidFill>
            <a:srgbClr val="595959"/>
          </a:solidFill>
          <a:ln w="12700">
            <a:miter lim="400000"/>
          </a:ln>
        </p:spPr>
        <p:txBody>
          <a:bodyPr lIns="45719" rIns="45719" anchor="ctr"/>
          <a:lstStyle/>
          <a:p>
            <a:pPr algn="ctr">
              <a:defRPr>
                <a:solidFill>
                  <a:srgbClr val="FFFFFF"/>
                </a:solidFill>
              </a:defRPr>
            </a:pPr>
            <a:endParaRPr/>
          </a:p>
        </p:txBody>
      </p:sp>
      <p:grpSp>
        <p:nvGrpSpPr>
          <p:cNvPr id="155" name="组合 3"/>
          <p:cNvGrpSpPr/>
          <p:nvPr/>
        </p:nvGrpSpPr>
        <p:grpSpPr>
          <a:xfrm>
            <a:off x="1301264" y="1828980"/>
            <a:ext cx="1943712" cy="2798400"/>
            <a:chOff x="150346" y="0"/>
            <a:chExt cx="1943710" cy="2798399"/>
          </a:xfrm>
        </p:grpSpPr>
        <p:sp>
          <p:nvSpPr>
            <p:cNvPr id="153" name="矩形 4"/>
            <p:cNvSpPr/>
            <p:nvPr/>
          </p:nvSpPr>
          <p:spPr>
            <a:xfrm>
              <a:off x="150346" y="0"/>
              <a:ext cx="1943711" cy="1835071"/>
            </a:xfrm>
            <a:prstGeom prst="rect">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4" name="等腰三角形 5"/>
            <p:cNvSpPr/>
            <p:nvPr/>
          </p:nvSpPr>
          <p:spPr>
            <a:xfrm rot="10800000">
              <a:off x="150346" y="1835071"/>
              <a:ext cx="1943711" cy="963329"/>
            </a:xfrm>
            <a:prstGeom prst="triangl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156" name="文本框 9"/>
          <p:cNvSpPr txBox="1"/>
          <p:nvPr/>
        </p:nvSpPr>
        <p:spPr>
          <a:xfrm>
            <a:off x="1263226" y="1926484"/>
            <a:ext cx="2019127" cy="1808463"/>
          </a:xfrm>
          <a:prstGeom prst="rect">
            <a:avLst/>
          </a:prstGeom>
          <a:ln w="12700">
            <a:miter lim="400000"/>
          </a:ln>
        </p:spPr>
        <p:txBody>
          <a:bodyPr lIns="34280" tIns="34280" rIns="34280" bIns="34280">
            <a:spAutoFit/>
          </a:bodyPr>
          <a:lstStyle/>
          <a:p>
            <a:pPr lvl="1" indent="0" algn="ctr">
              <a:defRPr sz="11400">
                <a:solidFill>
                  <a:srgbClr val="FFFFFF"/>
                </a:solidFill>
                <a:latin typeface="Impact MT Std"/>
                <a:ea typeface="Impact MT Std"/>
                <a:cs typeface="Impact MT Std"/>
                <a:sym typeface="Impact MT Std"/>
              </a:defRPr>
            </a:pPr>
            <a:r>
              <a:rPr dirty="0"/>
              <a:t>0</a:t>
            </a:r>
            <a:r>
              <a:rPr lang="en-US" dirty="0"/>
              <a:t>2</a:t>
            </a:r>
            <a:endParaRPr dirty="0"/>
          </a:p>
        </p:txBody>
      </p:sp>
      <p:grpSp>
        <p:nvGrpSpPr>
          <p:cNvPr id="2" name="组合 1"/>
          <p:cNvGrpSpPr/>
          <p:nvPr/>
        </p:nvGrpSpPr>
        <p:grpSpPr>
          <a:xfrm>
            <a:off x="4249230" y="2253595"/>
            <a:ext cx="6288859" cy="1052651"/>
            <a:chOff x="4249230" y="2253595"/>
            <a:chExt cx="6288859" cy="1052651"/>
          </a:xfrm>
        </p:grpSpPr>
        <p:sp>
          <p:nvSpPr>
            <p:cNvPr id="157" name="文本框 9"/>
            <p:cNvSpPr txBox="1"/>
            <p:nvPr/>
          </p:nvSpPr>
          <p:spPr>
            <a:xfrm>
              <a:off x="4249230" y="2253595"/>
              <a:ext cx="6288859" cy="807893"/>
            </a:xfrm>
            <a:prstGeom prst="rect">
              <a:avLst/>
            </a:prstGeom>
            <a:ln w="12700">
              <a:miter lim="400000"/>
            </a:ln>
          </p:spPr>
          <p:txBody>
            <a:bodyPr wrap="square" lIns="34280" tIns="34280" rIns="34280" bIns="34280">
              <a:spAutoFit/>
            </a:bodyPr>
            <a:lstStyle/>
            <a:p>
              <a:pPr lvl="1">
                <a:defRPr sz="4800" b="1">
                  <a:solidFill>
                    <a:srgbClr val="595959"/>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zh-CN" altLang="en-US" sz="4800" dirty="0"/>
                <a:t>社会价值与发展前景</a:t>
              </a:r>
            </a:p>
          </p:txBody>
        </p:sp>
        <p:sp>
          <p:nvSpPr>
            <p:cNvPr id="158" name="TextBox 7"/>
            <p:cNvSpPr txBox="1"/>
            <p:nvPr/>
          </p:nvSpPr>
          <p:spPr>
            <a:xfrm>
              <a:off x="5884563" y="3064945"/>
              <a:ext cx="4103389" cy="241301"/>
            </a:xfrm>
            <a:prstGeom prst="rect">
              <a:avLst/>
            </a:prstGeom>
            <a:ln w="12700">
              <a:miter lim="400000"/>
            </a:ln>
          </p:spPr>
          <p:txBody>
            <a:bodyPr lIns="0" tIns="0" rIns="0" bIns="0">
              <a:spAutoFit/>
            </a:bodyPr>
            <a:lstStyle>
              <a:lvl1pPr algn="just">
                <a:lnSpc>
                  <a:spcPct val="130000"/>
                </a:lnSpc>
                <a:defRPr sz="1600">
                  <a:solidFill>
                    <a:srgbClr val="44546A"/>
                  </a:solidFill>
                </a:defRPr>
              </a:lvl1pPr>
            </a:lstStyle>
            <a:p>
              <a:r>
                <a:rPr dirty="0"/>
                <a:t>PROJECT MEANING</a:t>
              </a:r>
            </a:p>
          </p:txBody>
        </p:sp>
      </p:grpSp>
      <p:grpSp>
        <p:nvGrpSpPr>
          <p:cNvPr id="161" name="组合 9"/>
          <p:cNvGrpSpPr/>
          <p:nvPr/>
        </p:nvGrpSpPr>
        <p:grpSpPr>
          <a:xfrm>
            <a:off x="5098946" y="3858357"/>
            <a:ext cx="575915" cy="575915"/>
            <a:chOff x="0" y="0"/>
            <a:chExt cx="575914" cy="575914"/>
          </a:xfrm>
        </p:grpSpPr>
        <p:sp>
          <p:nvSpPr>
            <p:cNvPr id="159" name="椭圆 10"/>
            <p:cNvSpPr/>
            <p:nvPr/>
          </p:nvSpPr>
          <p:spPr>
            <a:xfrm>
              <a:off x="-1" y="-1"/>
              <a:ext cx="575916" cy="575916"/>
            </a:xfrm>
            <a:prstGeom prst="ellips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0" name="KSO_Shape"/>
            <p:cNvSpPr/>
            <p:nvPr/>
          </p:nvSpPr>
          <p:spPr>
            <a:xfrm>
              <a:off x="127834" y="166531"/>
              <a:ext cx="320245" cy="242852"/>
            </a:xfrm>
            <a:custGeom>
              <a:avLst/>
              <a:gdLst/>
              <a:ahLst/>
              <a:cxnLst>
                <a:cxn ang="0">
                  <a:pos x="wd2" y="hd2"/>
                </a:cxn>
                <a:cxn ang="5400000">
                  <a:pos x="wd2" y="hd2"/>
                </a:cxn>
                <a:cxn ang="10800000">
                  <a:pos x="wd2" y="hd2"/>
                </a:cxn>
                <a:cxn ang="16200000">
                  <a:pos x="wd2" y="hd2"/>
                </a:cxn>
              </a:cxnLst>
              <a:rect l="0" t="0" r="r" b="b"/>
              <a:pathLst>
                <a:path w="21600" h="21600" extrusionOk="0">
                  <a:moveTo>
                    <a:pt x="882" y="10303"/>
                  </a:moveTo>
                  <a:lnTo>
                    <a:pt x="855" y="10306"/>
                  </a:lnTo>
                  <a:lnTo>
                    <a:pt x="828" y="10315"/>
                  </a:lnTo>
                  <a:lnTo>
                    <a:pt x="805" y="10333"/>
                  </a:lnTo>
                  <a:lnTo>
                    <a:pt x="785" y="10354"/>
                  </a:lnTo>
                  <a:lnTo>
                    <a:pt x="769" y="10383"/>
                  </a:lnTo>
                  <a:lnTo>
                    <a:pt x="756" y="10413"/>
                  </a:lnTo>
                  <a:lnTo>
                    <a:pt x="747" y="10449"/>
                  </a:lnTo>
                  <a:lnTo>
                    <a:pt x="744" y="10484"/>
                  </a:lnTo>
                  <a:lnTo>
                    <a:pt x="744" y="11642"/>
                  </a:lnTo>
                  <a:lnTo>
                    <a:pt x="747" y="11678"/>
                  </a:lnTo>
                  <a:lnTo>
                    <a:pt x="756" y="11714"/>
                  </a:lnTo>
                  <a:lnTo>
                    <a:pt x="769" y="11743"/>
                  </a:lnTo>
                  <a:lnTo>
                    <a:pt x="785" y="11770"/>
                  </a:lnTo>
                  <a:lnTo>
                    <a:pt x="805" y="11794"/>
                  </a:lnTo>
                  <a:lnTo>
                    <a:pt x="828" y="11809"/>
                  </a:lnTo>
                  <a:lnTo>
                    <a:pt x="855" y="11824"/>
                  </a:lnTo>
                  <a:lnTo>
                    <a:pt x="882" y="11827"/>
                  </a:lnTo>
                  <a:lnTo>
                    <a:pt x="1759" y="11827"/>
                  </a:lnTo>
                  <a:lnTo>
                    <a:pt x="1789" y="11824"/>
                  </a:lnTo>
                  <a:lnTo>
                    <a:pt x="1813" y="11809"/>
                  </a:lnTo>
                  <a:lnTo>
                    <a:pt x="1838" y="11794"/>
                  </a:lnTo>
                  <a:lnTo>
                    <a:pt x="1858" y="11770"/>
                  </a:lnTo>
                  <a:lnTo>
                    <a:pt x="1876" y="11743"/>
                  </a:lnTo>
                  <a:lnTo>
                    <a:pt x="1888" y="11714"/>
                  </a:lnTo>
                  <a:lnTo>
                    <a:pt x="1895" y="11678"/>
                  </a:lnTo>
                  <a:lnTo>
                    <a:pt x="1897" y="11642"/>
                  </a:lnTo>
                  <a:lnTo>
                    <a:pt x="1897" y="10484"/>
                  </a:lnTo>
                  <a:lnTo>
                    <a:pt x="1895" y="10449"/>
                  </a:lnTo>
                  <a:lnTo>
                    <a:pt x="1888" y="10413"/>
                  </a:lnTo>
                  <a:lnTo>
                    <a:pt x="1876" y="10383"/>
                  </a:lnTo>
                  <a:lnTo>
                    <a:pt x="1858" y="10354"/>
                  </a:lnTo>
                  <a:lnTo>
                    <a:pt x="1838" y="10333"/>
                  </a:lnTo>
                  <a:lnTo>
                    <a:pt x="1813" y="10315"/>
                  </a:lnTo>
                  <a:lnTo>
                    <a:pt x="1789" y="10306"/>
                  </a:lnTo>
                  <a:lnTo>
                    <a:pt x="1759" y="10303"/>
                  </a:lnTo>
                  <a:lnTo>
                    <a:pt x="882" y="10303"/>
                  </a:lnTo>
                  <a:close/>
                  <a:moveTo>
                    <a:pt x="4521" y="9096"/>
                  </a:moveTo>
                  <a:lnTo>
                    <a:pt x="5980" y="9096"/>
                  </a:lnTo>
                  <a:lnTo>
                    <a:pt x="6003" y="9101"/>
                  </a:lnTo>
                  <a:lnTo>
                    <a:pt x="6028" y="9104"/>
                  </a:lnTo>
                  <a:lnTo>
                    <a:pt x="6050" y="9110"/>
                  </a:lnTo>
                  <a:lnTo>
                    <a:pt x="6073" y="9122"/>
                  </a:lnTo>
                  <a:lnTo>
                    <a:pt x="6093" y="9137"/>
                  </a:lnTo>
                  <a:lnTo>
                    <a:pt x="6111" y="9149"/>
                  </a:lnTo>
                  <a:lnTo>
                    <a:pt x="6129" y="9170"/>
                  </a:lnTo>
                  <a:lnTo>
                    <a:pt x="6147" y="9188"/>
                  </a:lnTo>
                  <a:lnTo>
                    <a:pt x="6174" y="9235"/>
                  </a:lnTo>
                  <a:lnTo>
                    <a:pt x="6186" y="9259"/>
                  </a:lnTo>
                  <a:lnTo>
                    <a:pt x="6197" y="9286"/>
                  </a:lnTo>
                  <a:lnTo>
                    <a:pt x="6204" y="9312"/>
                  </a:lnTo>
                  <a:lnTo>
                    <a:pt x="6208" y="9342"/>
                  </a:lnTo>
                  <a:lnTo>
                    <a:pt x="6215" y="9375"/>
                  </a:lnTo>
                  <a:lnTo>
                    <a:pt x="6215" y="13065"/>
                  </a:lnTo>
                  <a:lnTo>
                    <a:pt x="6208" y="13095"/>
                  </a:lnTo>
                  <a:lnTo>
                    <a:pt x="6204" y="13124"/>
                  </a:lnTo>
                  <a:lnTo>
                    <a:pt x="6197" y="13154"/>
                  </a:lnTo>
                  <a:lnTo>
                    <a:pt x="6186" y="13178"/>
                  </a:lnTo>
                  <a:lnTo>
                    <a:pt x="6174" y="13205"/>
                  </a:lnTo>
                  <a:lnTo>
                    <a:pt x="6161" y="13228"/>
                  </a:lnTo>
                  <a:lnTo>
                    <a:pt x="6147" y="13252"/>
                  </a:lnTo>
                  <a:lnTo>
                    <a:pt x="6111" y="13288"/>
                  </a:lnTo>
                  <a:lnTo>
                    <a:pt x="6093" y="13302"/>
                  </a:lnTo>
                  <a:lnTo>
                    <a:pt x="6073" y="13317"/>
                  </a:lnTo>
                  <a:lnTo>
                    <a:pt x="6050" y="13326"/>
                  </a:lnTo>
                  <a:lnTo>
                    <a:pt x="6028" y="13332"/>
                  </a:lnTo>
                  <a:lnTo>
                    <a:pt x="6003" y="13338"/>
                  </a:lnTo>
                  <a:lnTo>
                    <a:pt x="4496" y="13338"/>
                  </a:lnTo>
                  <a:lnTo>
                    <a:pt x="4476" y="13332"/>
                  </a:lnTo>
                  <a:lnTo>
                    <a:pt x="4453" y="13326"/>
                  </a:lnTo>
                  <a:lnTo>
                    <a:pt x="4431" y="13317"/>
                  </a:lnTo>
                  <a:lnTo>
                    <a:pt x="4410" y="13302"/>
                  </a:lnTo>
                  <a:lnTo>
                    <a:pt x="4390" y="13288"/>
                  </a:lnTo>
                  <a:lnTo>
                    <a:pt x="4372" y="13270"/>
                  </a:lnTo>
                  <a:lnTo>
                    <a:pt x="4356" y="13252"/>
                  </a:lnTo>
                  <a:lnTo>
                    <a:pt x="4340" y="13228"/>
                  </a:lnTo>
                  <a:lnTo>
                    <a:pt x="4327" y="13205"/>
                  </a:lnTo>
                  <a:lnTo>
                    <a:pt x="4315" y="13178"/>
                  </a:lnTo>
                  <a:lnTo>
                    <a:pt x="4306" y="13154"/>
                  </a:lnTo>
                  <a:lnTo>
                    <a:pt x="4300" y="13124"/>
                  </a:lnTo>
                  <a:lnTo>
                    <a:pt x="4291" y="13095"/>
                  </a:lnTo>
                  <a:lnTo>
                    <a:pt x="4288" y="13065"/>
                  </a:lnTo>
                  <a:lnTo>
                    <a:pt x="4286" y="13032"/>
                  </a:lnTo>
                  <a:lnTo>
                    <a:pt x="4286" y="9404"/>
                  </a:lnTo>
                  <a:lnTo>
                    <a:pt x="4288" y="9375"/>
                  </a:lnTo>
                  <a:lnTo>
                    <a:pt x="4291" y="9342"/>
                  </a:lnTo>
                  <a:lnTo>
                    <a:pt x="4300" y="9312"/>
                  </a:lnTo>
                  <a:lnTo>
                    <a:pt x="4306" y="9286"/>
                  </a:lnTo>
                  <a:lnTo>
                    <a:pt x="4315" y="9259"/>
                  </a:lnTo>
                  <a:lnTo>
                    <a:pt x="4327" y="9235"/>
                  </a:lnTo>
                  <a:lnTo>
                    <a:pt x="4340" y="9211"/>
                  </a:lnTo>
                  <a:lnTo>
                    <a:pt x="4356" y="9188"/>
                  </a:lnTo>
                  <a:lnTo>
                    <a:pt x="4372" y="9170"/>
                  </a:lnTo>
                  <a:lnTo>
                    <a:pt x="4390" y="9149"/>
                  </a:lnTo>
                  <a:lnTo>
                    <a:pt x="4410" y="9137"/>
                  </a:lnTo>
                  <a:lnTo>
                    <a:pt x="4431" y="9122"/>
                  </a:lnTo>
                  <a:lnTo>
                    <a:pt x="4453" y="9110"/>
                  </a:lnTo>
                  <a:lnTo>
                    <a:pt x="4476" y="9104"/>
                  </a:lnTo>
                  <a:lnTo>
                    <a:pt x="4496" y="9101"/>
                  </a:lnTo>
                  <a:lnTo>
                    <a:pt x="4521" y="9096"/>
                  </a:lnTo>
                  <a:close/>
                  <a:moveTo>
                    <a:pt x="7303" y="7026"/>
                  </a:moveTo>
                  <a:lnTo>
                    <a:pt x="8813" y="7026"/>
                  </a:lnTo>
                  <a:lnTo>
                    <a:pt x="8836" y="7035"/>
                  </a:lnTo>
                  <a:lnTo>
                    <a:pt x="8856" y="7041"/>
                  </a:lnTo>
                  <a:lnTo>
                    <a:pt x="8879" y="7050"/>
                  </a:lnTo>
                  <a:lnTo>
                    <a:pt x="8899" y="7062"/>
                  </a:lnTo>
                  <a:lnTo>
                    <a:pt x="8920" y="7080"/>
                  </a:lnTo>
                  <a:lnTo>
                    <a:pt x="8938" y="7095"/>
                  </a:lnTo>
                  <a:lnTo>
                    <a:pt x="8953" y="7116"/>
                  </a:lnTo>
                  <a:lnTo>
                    <a:pt x="8969" y="7139"/>
                  </a:lnTo>
                  <a:lnTo>
                    <a:pt x="8985" y="7160"/>
                  </a:lnTo>
                  <a:lnTo>
                    <a:pt x="8994" y="7187"/>
                  </a:lnTo>
                  <a:lnTo>
                    <a:pt x="9003" y="7214"/>
                  </a:lnTo>
                  <a:lnTo>
                    <a:pt x="9012" y="7243"/>
                  </a:lnTo>
                  <a:lnTo>
                    <a:pt x="9019" y="7273"/>
                  </a:lnTo>
                  <a:lnTo>
                    <a:pt x="9021" y="7303"/>
                  </a:lnTo>
                  <a:lnTo>
                    <a:pt x="9023" y="7336"/>
                  </a:lnTo>
                  <a:lnTo>
                    <a:pt x="9023" y="13032"/>
                  </a:lnTo>
                  <a:lnTo>
                    <a:pt x="9021" y="13065"/>
                  </a:lnTo>
                  <a:lnTo>
                    <a:pt x="9019" y="13094"/>
                  </a:lnTo>
                  <a:lnTo>
                    <a:pt x="9012" y="13124"/>
                  </a:lnTo>
                  <a:lnTo>
                    <a:pt x="9003" y="13154"/>
                  </a:lnTo>
                  <a:lnTo>
                    <a:pt x="8994" y="13178"/>
                  </a:lnTo>
                  <a:lnTo>
                    <a:pt x="8985" y="13204"/>
                  </a:lnTo>
                  <a:lnTo>
                    <a:pt x="8969" y="13228"/>
                  </a:lnTo>
                  <a:lnTo>
                    <a:pt x="8953" y="13252"/>
                  </a:lnTo>
                  <a:lnTo>
                    <a:pt x="8938" y="13270"/>
                  </a:lnTo>
                  <a:lnTo>
                    <a:pt x="8920" y="13288"/>
                  </a:lnTo>
                  <a:lnTo>
                    <a:pt x="8899" y="13302"/>
                  </a:lnTo>
                  <a:lnTo>
                    <a:pt x="8879" y="13317"/>
                  </a:lnTo>
                  <a:lnTo>
                    <a:pt x="8856" y="13326"/>
                  </a:lnTo>
                  <a:lnTo>
                    <a:pt x="8836" y="13332"/>
                  </a:lnTo>
                  <a:lnTo>
                    <a:pt x="8813" y="13338"/>
                  </a:lnTo>
                  <a:lnTo>
                    <a:pt x="7303" y="13338"/>
                  </a:lnTo>
                  <a:lnTo>
                    <a:pt x="7280" y="13332"/>
                  </a:lnTo>
                  <a:lnTo>
                    <a:pt x="7257" y="13326"/>
                  </a:lnTo>
                  <a:lnTo>
                    <a:pt x="7235" y="13317"/>
                  </a:lnTo>
                  <a:lnTo>
                    <a:pt x="7214" y="13302"/>
                  </a:lnTo>
                  <a:lnTo>
                    <a:pt x="7196" y="13288"/>
                  </a:lnTo>
                  <a:lnTo>
                    <a:pt x="7160" y="13252"/>
                  </a:lnTo>
                  <a:lnTo>
                    <a:pt x="7147" y="13228"/>
                  </a:lnTo>
                  <a:lnTo>
                    <a:pt x="7133" y="13204"/>
                  </a:lnTo>
                  <a:lnTo>
                    <a:pt x="7122" y="13178"/>
                  </a:lnTo>
                  <a:lnTo>
                    <a:pt x="7111" y="13154"/>
                  </a:lnTo>
                  <a:lnTo>
                    <a:pt x="7104" y="13124"/>
                  </a:lnTo>
                  <a:lnTo>
                    <a:pt x="7099" y="13094"/>
                  </a:lnTo>
                  <a:lnTo>
                    <a:pt x="7095" y="13065"/>
                  </a:lnTo>
                  <a:lnTo>
                    <a:pt x="7095" y="7303"/>
                  </a:lnTo>
                  <a:lnTo>
                    <a:pt x="7099" y="7273"/>
                  </a:lnTo>
                  <a:lnTo>
                    <a:pt x="7104" y="7243"/>
                  </a:lnTo>
                  <a:lnTo>
                    <a:pt x="7111" y="7214"/>
                  </a:lnTo>
                  <a:lnTo>
                    <a:pt x="7122" y="7187"/>
                  </a:lnTo>
                  <a:lnTo>
                    <a:pt x="7133" y="7160"/>
                  </a:lnTo>
                  <a:lnTo>
                    <a:pt x="7147" y="7139"/>
                  </a:lnTo>
                  <a:lnTo>
                    <a:pt x="7160" y="7116"/>
                  </a:lnTo>
                  <a:lnTo>
                    <a:pt x="7178" y="7095"/>
                  </a:lnTo>
                  <a:lnTo>
                    <a:pt x="7196" y="7080"/>
                  </a:lnTo>
                  <a:lnTo>
                    <a:pt x="7214" y="7062"/>
                  </a:lnTo>
                  <a:lnTo>
                    <a:pt x="7235" y="7050"/>
                  </a:lnTo>
                  <a:lnTo>
                    <a:pt x="7257" y="7041"/>
                  </a:lnTo>
                  <a:lnTo>
                    <a:pt x="7280" y="7035"/>
                  </a:lnTo>
                  <a:lnTo>
                    <a:pt x="7303" y="7026"/>
                  </a:lnTo>
                  <a:close/>
                  <a:moveTo>
                    <a:pt x="15255" y="6237"/>
                  </a:moveTo>
                  <a:lnTo>
                    <a:pt x="15354" y="6237"/>
                  </a:lnTo>
                  <a:lnTo>
                    <a:pt x="15404" y="6243"/>
                  </a:lnTo>
                  <a:lnTo>
                    <a:pt x="15454" y="6249"/>
                  </a:lnTo>
                  <a:lnTo>
                    <a:pt x="15501" y="6261"/>
                  </a:lnTo>
                  <a:lnTo>
                    <a:pt x="15548" y="6276"/>
                  </a:lnTo>
                  <a:lnTo>
                    <a:pt x="15594" y="6291"/>
                  </a:lnTo>
                  <a:lnTo>
                    <a:pt x="15641" y="6315"/>
                  </a:lnTo>
                  <a:lnTo>
                    <a:pt x="15682" y="6339"/>
                  </a:lnTo>
                  <a:lnTo>
                    <a:pt x="15727" y="6359"/>
                  </a:lnTo>
                  <a:lnTo>
                    <a:pt x="15770" y="6389"/>
                  </a:lnTo>
                  <a:lnTo>
                    <a:pt x="15808" y="6419"/>
                  </a:lnTo>
                  <a:lnTo>
                    <a:pt x="15849" y="6455"/>
                  </a:lnTo>
                  <a:lnTo>
                    <a:pt x="15885" y="6490"/>
                  </a:lnTo>
                  <a:lnTo>
                    <a:pt x="15923" y="6526"/>
                  </a:lnTo>
                  <a:lnTo>
                    <a:pt x="15957" y="6571"/>
                  </a:lnTo>
                  <a:lnTo>
                    <a:pt x="15993" y="6609"/>
                  </a:lnTo>
                  <a:lnTo>
                    <a:pt x="16025" y="6654"/>
                  </a:lnTo>
                  <a:lnTo>
                    <a:pt x="16054" y="6699"/>
                  </a:lnTo>
                  <a:lnTo>
                    <a:pt x="16083" y="6749"/>
                  </a:lnTo>
                  <a:lnTo>
                    <a:pt x="16110" y="6797"/>
                  </a:lnTo>
                  <a:lnTo>
                    <a:pt x="16135" y="6850"/>
                  </a:lnTo>
                  <a:lnTo>
                    <a:pt x="16158" y="6907"/>
                  </a:lnTo>
                  <a:lnTo>
                    <a:pt x="16180" y="6960"/>
                  </a:lnTo>
                  <a:lnTo>
                    <a:pt x="16201" y="7017"/>
                  </a:lnTo>
                  <a:lnTo>
                    <a:pt x="16219" y="7076"/>
                  </a:lnTo>
                  <a:lnTo>
                    <a:pt x="16232" y="7136"/>
                  </a:lnTo>
                  <a:lnTo>
                    <a:pt x="16246" y="7192"/>
                  </a:lnTo>
                  <a:lnTo>
                    <a:pt x="16255" y="7255"/>
                  </a:lnTo>
                  <a:lnTo>
                    <a:pt x="16264" y="7317"/>
                  </a:lnTo>
                  <a:lnTo>
                    <a:pt x="16271" y="7383"/>
                  </a:lnTo>
                  <a:lnTo>
                    <a:pt x="16275" y="7448"/>
                  </a:lnTo>
                  <a:lnTo>
                    <a:pt x="16275" y="12060"/>
                  </a:lnTo>
                  <a:lnTo>
                    <a:pt x="20492" y="12694"/>
                  </a:lnTo>
                  <a:lnTo>
                    <a:pt x="20537" y="12697"/>
                  </a:lnTo>
                  <a:lnTo>
                    <a:pt x="20591" y="12700"/>
                  </a:lnTo>
                  <a:lnTo>
                    <a:pt x="20646" y="12706"/>
                  </a:lnTo>
                  <a:lnTo>
                    <a:pt x="20700" y="12712"/>
                  </a:lnTo>
                  <a:lnTo>
                    <a:pt x="20752" y="12727"/>
                  </a:lnTo>
                  <a:lnTo>
                    <a:pt x="20801" y="12742"/>
                  </a:lnTo>
                  <a:lnTo>
                    <a:pt x="20853" y="12763"/>
                  </a:lnTo>
                  <a:lnTo>
                    <a:pt x="20903" y="12781"/>
                  </a:lnTo>
                  <a:lnTo>
                    <a:pt x="20950" y="12807"/>
                  </a:lnTo>
                  <a:lnTo>
                    <a:pt x="21045" y="12867"/>
                  </a:lnTo>
                  <a:lnTo>
                    <a:pt x="21090" y="12900"/>
                  </a:lnTo>
                  <a:lnTo>
                    <a:pt x="21131" y="12938"/>
                  </a:lnTo>
                  <a:lnTo>
                    <a:pt x="21174" y="12977"/>
                  </a:lnTo>
                  <a:lnTo>
                    <a:pt x="21214" y="13016"/>
                  </a:lnTo>
                  <a:lnTo>
                    <a:pt x="21250" y="13063"/>
                  </a:lnTo>
                  <a:lnTo>
                    <a:pt x="21289" y="13108"/>
                  </a:lnTo>
                  <a:lnTo>
                    <a:pt x="21325" y="13158"/>
                  </a:lnTo>
                  <a:lnTo>
                    <a:pt x="21356" y="13206"/>
                  </a:lnTo>
                  <a:lnTo>
                    <a:pt x="21390" y="13263"/>
                  </a:lnTo>
                  <a:lnTo>
                    <a:pt x="21419" y="13313"/>
                  </a:lnTo>
                  <a:lnTo>
                    <a:pt x="21447" y="13373"/>
                  </a:lnTo>
                  <a:lnTo>
                    <a:pt x="21496" y="13492"/>
                  </a:lnTo>
                  <a:lnTo>
                    <a:pt x="21517" y="13551"/>
                  </a:lnTo>
                  <a:lnTo>
                    <a:pt x="21535" y="13617"/>
                  </a:lnTo>
                  <a:lnTo>
                    <a:pt x="21553" y="13682"/>
                  </a:lnTo>
                  <a:lnTo>
                    <a:pt x="21568" y="13748"/>
                  </a:lnTo>
                  <a:lnTo>
                    <a:pt x="21577" y="13816"/>
                  </a:lnTo>
                  <a:lnTo>
                    <a:pt x="21589" y="13884"/>
                  </a:lnTo>
                  <a:lnTo>
                    <a:pt x="21595" y="13956"/>
                  </a:lnTo>
                  <a:lnTo>
                    <a:pt x="21600" y="14027"/>
                  </a:lnTo>
                  <a:lnTo>
                    <a:pt x="21600" y="20270"/>
                  </a:lnTo>
                  <a:lnTo>
                    <a:pt x="21595" y="20344"/>
                  </a:lnTo>
                  <a:lnTo>
                    <a:pt x="21589" y="20416"/>
                  </a:lnTo>
                  <a:lnTo>
                    <a:pt x="21577" y="20484"/>
                  </a:lnTo>
                  <a:lnTo>
                    <a:pt x="21568" y="20550"/>
                  </a:lnTo>
                  <a:lnTo>
                    <a:pt x="21553" y="20618"/>
                  </a:lnTo>
                  <a:lnTo>
                    <a:pt x="21535" y="20684"/>
                  </a:lnTo>
                  <a:lnTo>
                    <a:pt x="21517" y="20746"/>
                  </a:lnTo>
                  <a:lnTo>
                    <a:pt x="21496" y="20809"/>
                  </a:lnTo>
                  <a:lnTo>
                    <a:pt x="21471" y="20868"/>
                  </a:lnTo>
                  <a:lnTo>
                    <a:pt x="21447" y="20925"/>
                  </a:lnTo>
                  <a:lnTo>
                    <a:pt x="21419" y="20984"/>
                  </a:lnTo>
                  <a:lnTo>
                    <a:pt x="21390" y="21041"/>
                  </a:lnTo>
                  <a:lnTo>
                    <a:pt x="21356" y="21091"/>
                  </a:lnTo>
                  <a:lnTo>
                    <a:pt x="21325" y="21142"/>
                  </a:lnTo>
                  <a:lnTo>
                    <a:pt x="21289" y="21189"/>
                  </a:lnTo>
                  <a:lnTo>
                    <a:pt x="21250" y="21234"/>
                  </a:lnTo>
                  <a:lnTo>
                    <a:pt x="21214" y="21282"/>
                  </a:lnTo>
                  <a:lnTo>
                    <a:pt x="21174" y="21323"/>
                  </a:lnTo>
                  <a:lnTo>
                    <a:pt x="21131" y="21362"/>
                  </a:lnTo>
                  <a:lnTo>
                    <a:pt x="21090" y="21398"/>
                  </a:lnTo>
                  <a:lnTo>
                    <a:pt x="21045" y="21430"/>
                  </a:lnTo>
                  <a:lnTo>
                    <a:pt x="20998" y="21463"/>
                  </a:lnTo>
                  <a:lnTo>
                    <a:pt x="20950" y="21490"/>
                  </a:lnTo>
                  <a:lnTo>
                    <a:pt x="20903" y="21517"/>
                  </a:lnTo>
                  <a:lnTo>
                    <a:pt x="20853" y="21540"/>
                  </a:lnTo>
                  <a:lnTo>
                    <a:pt x="20801" y="21555"/>
                  </a:lnTo>
                  <a:lnTo>
                    <a:pt x="20752" y="21573"/>
                  </a:lnTo>
                  <a:lnTo>
                    <a:pt x="20700" y="21585"/>
                  </a:lnTo>
                  <a:lnTo>
                    <a:pt x="20646" y="21594"/>
                  </a:lnTo>
                  <a:lnTo>
                    <a:pt x="20537" y="21600"/>
                  </a:lnTo>
                  <a:lnTo>
                    <a:pt x="15472" y="21600"/>
                  </a:lnTo>
                  <a:lnTo>
                    <a:pt x="15442" y="21597"/>
                  </a:lnTo>
                  <a:lnTo>
                    <a:pt x="15321" y="21597"/>
                  </a:lnTo>
                  <a:lnTo>
                    <a:pt x="15275" y="21591"/>
                  </a:lnTo>
                  <a:lnTo>
                    <a:pt x="15230" y="21582"/>
                  </a:lnTo>
                  <a:lnTo>
                    <a:pt x="15187" y="21573"/>
                  </a:lnTo>
                  <a:lnTo>
                    <a:pt x="15142" y="21555"/>
                  </a:lnTo>
                  <a:lnTo>
                    <a:pt x="15099" y="21540"/>
                  </a:lnTo>
                  <a:lnTo>
                    <a:pt x="15059" y="21520"/>
                  </a:lnTo>
                  <a:lnTo>
                    <a:pt x="15016" y="21493"/>
                  </a:lnTo>
                  <a:lnTo>
                    <a:pt x="14973" y="21469"/>
                  </a:lnTo>
                  <a:lnTo>
                    <a:pt x="14935" y="21442"/>
                  </a:lnTo>
                  <a:lnTo>
                    <a:pt x="14896" y="21410"/>
                  </a:lnTo>
                  <a:lnTo>
                    <a:pt x="14860" y="21377"/>
                  </a:lnTo>
                  <a:lnTo>
                    <a:pt x="14822" y="21335"/>
                  </a:lnTo>
                  <a:lnTo>
                    <a:pt x="14788" y="21296"/>
                  </a:lnTo>
                  <a:lnTo>
                    <a:pt x="14756" y="21258"/>
                  </a:lnTo>
                  <a:lnTo>
                    <a:pt x="11088" y="16423"/>
                  </a:lnTo>
                  <a:lnTo>
                    <a:pt x="11056" y="16378"/>
                  </a:lnTo>
                  <a:lnTo>
                    <a:pt x="11029" y="16333"/>
                  </a:lnTo>
                  <a:lnTo>
                    <a:pt x="11000" y="16289"/>
                  </a:lnTo>
                  <a:lnTo>
                    <a:pt x="10975" y="16238"/>
                  </a:lnTo>
                  <a:lnTo>
                    <a:pt x="10952" y="16190"/>
                  </a:lnTo>
                  <a:lnTo>
                    <a:pt x="10930" y="16137"/>
                  </a:lnTo>
                  <a:lnTo>
                    <a:pt x="10909" y="16086"/>
                  </a:lnTo>
                  <a:lnTo>
                    <a:pt x="10891" y="16033"/>
                  </a:lnTo>
                  <a:lnTo>
                    <a:pt x="10878" y="15979"/>
                  </a:lnTo>
                  <a:lnTo>
                    <a:pt x="10864" y="15926"/>
                  </a:lnTo>
                  <a:lnTo>
                    <a:pt x="10853" y="15872"/>
                  </a:lnTo>
                  <a:lnTo>
                    <a:pt x="10844" y="15819"/>
                  </a:lnTo>
                  <a:lnTo>
                    <a:pt x="10837" y="15762"/>
                  </a:lnTo>
                  <a:lnTo>
                    <a:pt x="10833" y="15703"/>
                  </a:lnTo>
                  <a:lnTo>
                    <a:pt x="10828" y="15646"/>
                  </a:lnTo>
                  <a:lnTo>
                    <a:pt x="10828" y="15536"/>
                  </a:lnTo>
                  <a:lnTo>
                    <a:pt x="10833" y="15476"/>
                  </a:lnTo>
                  <a:lnTo>
                    <a:pt x="10837" y="15423"/>
                  </a:lnTo>
                  <a:lnTo>
                    <a:pt x="10844" y="15366"/>
                  </a:lnTo>
                  <a:lnTo>
                    <a:pt x="10853" y="15310"/>
                  </a:lnTo>
                  <a:lnTo>
                    <a:pt x="10864" y="15256"/>
                  </a:lnTo>
                  <a:lnTo>
                    <a:pt x="10878" y="15203"/>
                  </a:lnTo>
                  <a:lnTo>
                    <a:pt x="10891" y="15149"/>
                  </a:lnTo>
                  <a:lnTo>
                    <a:pt x="10909" y="15095"/>
                  </a:lnTo>
                  <a:lnTo>
                    <a:pt x="10930" y="15045"/>
                  </a:lnTo>
                  <a:lnTo>
                    <a:pt x="10952" y="14994"/>
                  </a:lnTo>
                  <a:lnTo>
                    <a:pt x="10975" y="14944"/>
                  </a:lnTo>
                  <a:lnTo>
                    <a:pt x="11000" y="14896"/>
                  </a:lnTo>
                  <a:lnTo>
                    <a:pt x="11029" y="14849"/>
                  </a:lnTo>
                  <a:lnTo>
                    <a:pt x="11056" y="14804"/>
                  </a:lnTo>
                  <a:lnTo>
                    <a:pt x="11119" y="14721"/>
                  </a:lnTo>
                  <a:lnTo>
                    <a:pt x="11155" y="14682"/>
                  </a:lnTo>
                  <a:lnTo>
                    <a:pt x="11189" y="14646"/>
                  </a:lnTo>
                  <a:lnTo>
                    <a:pt x="11223" y="14613"/>
                  </a:lnTo>
                  <a:lnTo>
                    <a:pt x="11261" y="14581"/>
                  </a:lnTo>
                  <a:lnTo>
                    <a:pt x="11298" y="14554"/>
                  </a:lnTo>
                  <a:lnTo>
                    <a:pt x="11338" y="14530"/>
                  </a:lnTo>
                  <a:lnTo>
                    <a:pt x="11379" y="14503"/>
                  </a:lnTo>
                  <a:lnTo>
                    <a:pt x="11417" y="14483"/>
                  </a:lnTo>
                  <a:lnTo>
                    <a:pt x="11460" y="14468"/>
                  </a:lnTo>
                  <a:lnTo>
                    <a:pt x="11501" y="14450"/>
                  </a:lnTo>
                  <a:lnTo>
                    <a:pt x="11543" y="14438"/>
                  </a:lnTo>
                  <a:lnTo>
                    <a:pt x="11586" y="14429"/>
                  </a:lnTo>
                  <a:lnTo>
                    <a:pt x="11631" y="14423"/>
                  </a:lnTo>
                  <a:lnTo>
                    <a:pt x="11672" y="14417"/>
                  </a:lnTo>
                  <a:lnTo>
                    <a:pt x="11717" y="14414"/>
                  </a:lnTo>
                  <a:lnTo>
                    <a:pt x="11762" y="14417"/>
                  </a:lnTo>
                  <a:lnTo>
                    <a:pt x="11807" y="14423"/>
                  </a:lnTo>
                  <a:lnTo>
                    <a:pt x="11850" y="14429"/>
                  </a:lnTo>
                  <a:lnTo>
                    <a:pt x="11893" y="14438"/>
                  </a:lnTo>
                  <a:lnTo>
                    <a:pt x="11936" y="14450"/>
                  </a:lnTo>
                  <a:lnTo>
                    <a:pt x="11977" y="14468"/>
                  </a:lnTo>
                  <a:lnTo>
                    <a:pt x="12020" y="14483"/>
                  </a:lnTo>
                  <a:lnTo>
                    <a:pt x="12060" y="14503"/>
                  </a:lnTo>
                  <a:lnTo>
                    <a:pt x="12099" y="14530"/>
                  </a:lnTo>
                  <a:lnTo>
                    <a:pt x="12139" y="14554"/>
                  </a:lnTo>
                  <a:lnTo>
                    <a:pt x="12175" y="14581"/>
                  </a:lnTo>
                  <a:lnTo>
                    <a:pt x="12214" y="14613"/>
                  </a:lnTo>
                  <a:lnTo>
                    <a:pt x="12247" y="14646"/>
                  </a:lnTo>
                  <a:lnTo>
                    <a:pt x="12281" y="14682"/>
                  </a:lnTo>
                  <a:lnTo>
                    <a:pt x="12317" y="14721"/>
                  </a:lnTo>
                  <a:lnTo>
                    <a:pt x="12349" y="14762"/>
                  </a:lnTo>
                  <a:lnTo>
                    <a:pt x="14337" y="17384"/>
                  </a:lnTo>
                  <a:lnTo>
                    <a:pt x="14337" y="7514"/>
                  </a:lnTo>
                  <a:lnTo>
                    <a:pt x="14339" y="7448"/>
                  </a:lnTo>
                  <a:lnTo>
                    <a:pt x="14341" y="7383"/>
                  </a:lnTo>
                  <a:lnTo>
                    <a:pt x="14348" y="7317"/>
                  </a:lnTo>
                  <a:lnTo>
                    <a:pt x="14366" y="7192"/>
                  </a:lnTo>
                  <a:lnTo>
                    <a:pt x="14382" y="7136"/>
                  </a:lnTo>
                  <a:lnTo>
                    <a:pt x="14395" y="7076"/>
                  </a:lnTo>
                  <a:lnTo>
                    <a:pt x="14414" y="7017"/>
                  </a:lnTo>
                  <a:lnTo>
                    <a:pt x="14434" y="6960"/>
                  </a:lnTo>
                  <a:lnTo>
                    <a:pt x="14454" y="6907"/>
                  </a:lnTo>
                  <a:lnTo>
                    <a:pt x="14479" y="6850"/>
                  </a:lnTo>
                  <a:lnTo>
                    <a:pt x="14502" y="6797"/>
                  </a:lnTo>
                  <a:lnTo>
                    <a:pt x="14531" y="6749"/>
                  </a:lnTo>
                  <a:lnTo>
                    <a:pt x="14558" y="6699"/>
                  </a:lnTo>
                  <a:lnTo>
                    <a:pt x="14590" y="6654"/>
                  </a:lnTo>
                  <a:lnTo>
                    <a:pt x="14621" y="6609"/>
                  </a:lnTo>
                  <a:lnTo>
                    <a:pt x="14653" y="6571"/>
                  </a:lnTo>
                  <a:lnTo>
                    <a:pt x="14691" y="6526"/>
                  </a:lnTo>
                  <a:lnTo>
                    <a:pt x="14725" y="6490"/>
                  </a:lnTo>
                  <a:lnTo>
                    <a:pt x="14766" y="6455"/>
                  </a:lnTo>
                  <a:lnTo>
                    <a:pt x="14804" y="6419"/>
                  </a:lnTo>
                  <a:lnTo>
                    <a:pt x="14844" y="6389"/>
                  </a:lnTo>
                  <a:lnTo>
                    <a:pt x="14887" y="6359"/>
                  </a:lnTo>
                  <a:lnTo>
                    <a:pt x="14928" y="6339"/>
                  </a:lnTo>
                  <a:lnTo>
                    <a:pt x="14973" y="6315"/>
                  </a:lnTo>
                  <a:lnTo>
                    <a:pt x="15018" y="6291"/>
                  </a:lnTo>
                  <a:lnTo>
                    <a:pt x="15066" y="6276"/>
                  </a:lnTo>
                  <a:lnTo>
                    <a:pt x="15113" y="6261"/>
                  </a:lnTo>
                  <a:lnTo>
                    <a:pt x="15160" y="6249"/>
                  </a:lnTo>
                  <a:lnTo>
                    <a:pt x="15206" y="6243"/>
                  </a:lnTo>
                  <a:lnTo>
                    <a:pt x="15255" y="6237"/>
                  </a:lnTo>
                  <a:close/>
                  <a:moveTo>
                    <a:pt x="10137" y="4540"/>
                  </a:moveTo>
                  <a:lnTo>
                    <a:pt x="11590" y="4540"/>
                  </a:lnTo>
                  <a:lnTo>
                    <a:pt x="11614" y="4543"/>
                  </a:lnTo>
                  <a:lnTo>
                    <a:pt x="11637" y="4546"/>
                  </a:lnTo>
                  <a:lnTo>
                    <a:pt x="11659" y="4555"/>
                  </a:lnTo>
                  <a:lnTo>
                    <a:pt x="11682" y="4564"/>
                  </a:lnTo>
                  <a:lnTo>
                    <a:pt x="11700" y="4579"/>
                  </a:lnTo>
                  <a:lnTo>
                    <a:pt x="11720" y="4594"/>
                  </a:lnTo>
                  <a:lnTo>
                    <a:pt x="11738" y="4612"/>
                  </a:lnTo>
                  <a:lnTo>
                    <a:pt x="11756" y="4630"/>
                  </a:lnTo>
                  <a:lnTo>
                    <a:pt x="11769" y="4653"/>
                  </a:lnTo>
                  <a:lnTo>
                    <a:pt x="11783" y="4677"/>
                  </a:lnTo>
                  <a:lnTo>
                    <a:pt x="11794" y="4701"/>
                  </a:lnTo>
                  <a:lnTo>
                    <a:pt x="11805" y="4728"/>
                  </a:lnTo>
                  <a:lnTo>
                    <a:pt x="11812" y="4757"/>
                  </a:lnTo>
                  <a:lnTo>
                    <a:pt x="11821" y="4817"/>
                  </a:lnTo>
                  <a:lnTo>
                    <a:pt x="11821" y="13065"/>
                  </a:lnTo>
                  <a:lnTo>
                    <a:pt x="11816" y="13094"/>
                  </a:lnTo>
                  <a:lnTo>
                    <a:pt x="11812" y="13124"/>
                  </a:lnTo>
                  <a:lnTo>
                    <a:pt x="11805" y="13154"/>
                  </a:lnTo>
                  <a:lnTo>
                    <a:pt x="11794" y="13178"/>
                  </a:lnTo>
                  <a:lnTo>
                    <a:pt x="11783" y="13204"/>
                  </a:lnTo>
                  <a:lnTo>
                    <a:pt x="11769" y="13228"/>
                  </a:lnTo>
                  <a:lnTo>
                    <a:pt x="11756" y="13252"/>
                  </a:lnTo>
                  <a:lnTo>
                    <a:pt x="11738" y="13270"/>
                  </a:lnTo>
                  <a:lnTo>
                    <a:pt x="11720" y="13288"/>
                  </a:lnTo>
                  <a:lnTo>
                    <a:pt x="11700" y="13302"/>
                  </a:lnTo>
                  <a:lnTo>
                    <a:pt x="11682" y="13317"/>
                  </a:lnTo>
                  <a:lnTo>
                    <a:pt x="11659" y="13326"/>
                  </a:lnTo>
                  <a:lnTo>
                    <a:pt x="11614" y="13338"/>
                  </a:lnTo>
                  <a:lnTo>
                    <a:pt x="10112" y="13338"/>
                  </a:lnTo>
                  <a:lnTo>
                    <a:pt x="10067" y="13326"/>
                  </a:lnTo>
                  <a:lnTo>
                    <a:pt x="10045" y="13317"/>
                  </a:lnTo>
                  <a:lnTo>
                    <a:pt x="10027" y="13302"/>
                  </a:lnTo>
                  <a:lnTo>
                    <a:pt x="10007" y="13288"/>
                  </a:lnTo>
                  <a:lnTo>
                    <a:pt x="9989" y="13270"/>
                  </a:lnTo>
                  <a:lnTo>
                    <a:pt x="9973" y="13252"/>
                  </a:lnTo>
                  <a:lnTo>
                    <a:pt x="9957" y="13228"/>
                  </a:lnTo>
                  <a:lnTo>
                    <a:pt x="9944" y="13204"/>
                  </a:lnTo>
                  <a:lnTo>
                    <a:pt x="9932" y="13178"/>
                  </a:lnTo>
                  <a:lnTo>
                    <a:pt x="9923" y="13154"/>
                  </a:lnTo>
                  <a:lnTo>
                    <a:pt x="9915" y="13124"/>
                  </a:lnTo>
                  <a:lnTo>
                    <a:pt x="9908" y="13094"/>
                  </a:lnTo>
                  <a:lnTo>
                    <a:pt x="9906" y="13065"/>
                  </a:lnTo>
                  <a:lnTo>
                    <a:pt x="9903" y="13032"/>
                  </a:lnTo>
                  <a:lnTo>
                    <a:pt x="9903" y="4850"/>
                  </a:lnTo>
                  <a:lnTo>
                    <a:pt x="9906" y="4817"/>
                  </a:lnTo>
                  <a:lnTo>
                    <a:pt x="9908" y="4787"/>
                  </a:lnTo>
                  <a:lnTo>
                    <a:pt x="9915" y="4757"/>
                  </a:lnTo>
                  <a:lnTo>
                    <a:pt x="9923" y="4728"/>
                  </a:lnTo>
                  <a:lnTo>
                    <a:pt x="9932" y="4701"/>
                  </a:lnTo>
                  <a:lnTo>
                    <a:pt x="9944" y="4677"/>
                  </a:lnTo>
                  <a:lnTo>
                    <a:pt x="9957" y="4653"/>
                  </a:lnTo>
                  <a:lnTo>
                    <a:pt x="9973" y="4630"/>
                  </a:lnTo>
                  <a:lnTo>
                    <a:pt x="9989" y="4612"/>
                  </a:lnTo>
                  <a:lnTo>
                    <a:pt x="10007" y="4594"/>
                  </a:lnTo>
                  <a:lnTo>
                    <a:pt x="10027" y="4579"/>
                  </a:lnTo>
                  <a:lnTo>
                    <a:pt x="10045" y="4564"/>
                  </a:lnTo>
                  <a:lnTo>
                    <a:pt x="10067" y="4555"/>
                  </a:lnTo>
                  <a:lnTo>
                    <a:pt x="10090" y="4546"/>
                  </a:lnTo>
                  <a:lnTo>
                    <a:pt x="10112" y="4543"/>
                  </a:lnTo>
                  <a:lnTo>
                    <a:pt x="10137" y="4540"/>
                  </a:lnTo>
                  <a:close/>
                  <a:moveTo>
                    <a:pt x="1306" y="0"/>
                  </a:moveTo>
                  <a:lnTo>
                    <a:pt x="20159" y="0"/>
                  </a:lnTo>
                  <a:lnTo>
                    <a:pt x="20229" y="9"/>
                  </a:lnTo>
                  <a:lnTo>
                    <a:pt x="20296" y="24"/>
                  </a:lnTo>
                  <a:lnTo>
                    <a:pt x="20364" y="42"/>
                  </a:lnTo>
                  <a:lnTo>
                    <a:pt x="20432" y="65"/>
                  </a:lnTo>
                  <a:lnTo>
                    <a:pt x="20495" y="95"/>
                  </a:lnTo>
                  <a:lnTo>
                    <a:pt x="20560" y="131"/>
                  </a:lnTo>
                  <a:lnTo>
                    <a:pt x="20621" y="167"/>
                  </a:lnTo>
                  <a:lnTo>
                    <a:pt x="20684" y="214"/>
                  </a:lnTo>
                  <a:lnTo>
                    <a:pt x="20743" y="259"/>
                  </a:lnTo>
                  <a:lnTo>
                    <a:pt x="20799" y="312"/>
                  </a:lnTo>
                  <a:lnTo>
                    <a:pt x="20858" y="366"/>
                  </a:lnTo>
                  <a:lnTo>
                    <a:pt x="20910" y="426"/>
                  </a:lnTo>
                  <a:lnTo>
                    <a:pt x="20962" y="491"/>
                  </a:lnTo>
                  <a:lnTo>
                    <a:pt x="21014" y="559"/>
                  </a:lnTo>
                  <a:lnTo>
                    <a:pt x="21061" y="631"/>
                  </a:lnTo>
                  <a:lnTo>
                    <a:pt x="21106" y="702"/>
                  </a:lnTo>
                  <a:lnTo>
                    <a:pt x="21149" y="783"/>
                  </a:lnTo>
                  <a:lnTo>
                    <a:pt x="21189" y="863"/>
                  </a:lnTo>
                  <a:lnTo>
                    <a:pt x="21228" y="949"/>
                  </a:lnTo>
                  <a:lnTo>
                    <a:pt x="21264" y="1036"/>
                  </a:lnTo>
                  <a:lnTo>
                    <a:pt x="21298" y="1125"/>
                  </a:lnTo>
                  <a:lnTo>
                    <a:pt x="21327" y="1220"/>
                  </a:lnTo>
                  <a:lnTo>
                    <a:pt x="21354" y="1315"/>
                  </a:lnTo>
                  <a:lnTo>
                    <a:pt x="21379" y="1414"/>
                  </a:lnTo>
                  <a:lnTo>
                    <a:pt x="21401" y="1515"/>
                  </a:lnTo>
                  <a:lnTo>
                    <a:pt x="21420" y="1616"/>
                  </a:lnTo>
                  <a:lnTo>
                    <a:pt x="21435" y="1720"/>
                  </a:lnTo>
                  <a:lnTo>
                    <a:pt x="21447" y="1824"/>
                  </a:lnTo>
                  <a:lnTo>
                    <a:pt x="21456" y="1931"/>
                  </a:lnTo>
                  <a:lnTo>
                    <a:pt x="21462" y="2045"/>
                  </a:lnTo>
                  <a:lnTo>
                    <a:pt x="21465" y="2155"/>
                  </a:lnTo>
                  <a:lnTo>
                    <a:pt x="21465" y="11972"/>
                  </a:lnTo>
                  <a:lnTo>
                    <a:pt x="21413" y="11934"/>
                  </a:lnTo>
                  <a:lnTo>
                    <a:pt x="21361" y="11898"/>
                  </a:lnTo>
                  <a:lnTo>
                    <a:pt x="21309" y="11865"/>
                  </a:lnTo>
                  <a:lnTo>
                    <a:pt x="21257" y="11836"/>
                  </a:lnTo>
                  <a:lnTo>
                    <a:pt x="21201" y="11806"/>
                  </a:lnTo>
                  <a:lnTo>
                    <a:pt x="21147" y="11779"/>
                  </a:lnTo>
                  <a:lnTo>
                    <a:pt x="21090" y="11752"/>
                  </a:lnTo>
                  <a:lnTo>
                    <a:pt x="21034" y="11731"/>
                  </a:lnTo>
                  <a:lnTo>
                    <a:pt x="20975" y="11711"/>
                  </a:lnTo>
                  <a:lnTo>
                    <a:pt x="20919" y="11696"/>
                  </a:lnTo>
                  <a:lnTo>
                    <a:pt x="20860" y="11678"/>
                  </a:lnTo>
                  <a:lnTo>
                    <a:pt x="20799" y="11666"/>
                  </a:lnTo>
                  <a:lnTo>
                    <a:pt x="20741" y="11654"/>
                  </a:lnTo>
                  <a:lnTo>
                    <a:pt x="20682" y="11648"/>
                  </a:lnTo>
                  <a:lnTo>
                    <a:pt x="20619" y="11642"/>
                  </a:lnTo>
                  <a:lnTo>
                    <a:pt x="20558" y="11642"/>
                  </a:lnTo>
                  <a:lnTo>
                    <a:pt x="18801" y="11377"/>
                  </a:lnTo>
                  <a:lnTo>
                    <a:pt x="18801" y="2943"/>
                  </a:lnTo>
                  <a:lnTo>
                    <a:pt x="2664" y="2943"/>
                  </a:lnTo>
                  <a:lnTo>
                    <a:pt x="2664" y="18374"/>
                  </a:lnTo>
                  <a:lnTo>
                    <a:pt x="11439" y="18374"/>
                  </a:lnTo>
                  <a:lnTo>
                    <a:pt x="13668" y="21317"/>
                  </a:lnTo>
                  <a:lnTo>
                    <a:pt x="1306" y="21317"/>
                  </a:lnTo>
                  <a:lnTo>
                    <a:pt x="1236" y="21308"/>
                  </a:lnTo>
                  <a:lnTo>
                    <a:pt x="1166" y="21293"/>
                  </a:lnTo>
                  <a:lnTo>
                    <a:pt x="1101" y="21275"/>
                  </a:lnTo>
                  <a:lnTo>
                    <a:pt x="1033" y="21252"/>
                  </a:lnTo>
                  <a:lnTo>
                    <a:pt x="970" y="21222"/>
                  </a:lnTo>
                  <a:lnTo>
                    <a:pt x="904" y="21186"/>
                  </a:lnTo>
                  <a:lnTo>
                    <a:pt x="844" y="21151"/>
                  </a:lnTo>
                  <a:lnTo>
                    <a:pt x="780" y="21103"/>
                  </a:lnTo>
                  <a:lnTo>
                    <a:pt x="722" y="21058"/>
                  </a:lnTo>
                  <a:lnTo>
                    <a:pt x="663" y="21008"/>
                  </a:lnTo>
                  <a:lnTo>
                    <a:pt x="607" y="20951"/>
                  </a:lnTo>
                  <a:lnTo>
                    <a:pt x="553" y="20892"/>
                  </a:lnTo>
                  <a:lnTo>
                    <a:pt x="501" y="20826"/>
                  </a:lnTo>
                  <a:lnTo>
                    <a:pt x="451" y="20758"/>
                  </a:lnTo>
                  <a:lnTo>
                    <a:pt x="404" y="20686"/>
                  </a:lnTo>
                  <a:lnTo>
                    <a:pt x="359" y="20615"/>
                  </a:lnTo>
                  <a:lnTo>
                    <a:pt x="316" y="20534"/>
                  </a:lnTo>
                  <a:lnTo>
                    <a:pt x="275" y="20454"/>
                  </a:lnTo>
                  <a:lnTo>
                    <a:pt x="235" y="20368"/>
                  </a:lnTo>
                  <a:lnTo>
                    <a:pt x="201" y="20282"/>
                  </a:lnTo>
                  <a:lnTo>
                    <a:pt x="167" y="20192"/>
                  </a:lnTo>
                  <a:lnTo>
                    <a:pt x="138" y="20097"/>
                  </a:lnTo>
                  <a:lnTo>
                    <a:pt x="108" y="20002"/>
                  </a:lnTo>
                  <a:lnTo>
                    <a:pt x="83" y="19904"/>
                  </a:lnTo>
                  <a:lnTo>
                    <a:pt x="63" y="19805"/>
                  </a:lnTo>
                  <a:lnTo>
                    <a:pt x="45" y="19701"/>
                  </a:lnTo>
                  <a:lnTo>
                    <a:pt x="27" y="19597"/>
                  </a:lnTo>
                  <a:lnTo>
                    <a:pt x="18" y="19493"/>
                  </a:lnTo>
                  <a:lnTo>
                    <a:pt x="7" y="19386"/>
                  </a:lnTo>
                  <a:lnTo>
                    <a:pt x="2" y="19273"/>
                  </a:lnTo>
                  <a:lnTo>
                    <a:pt x="0" y="19166"/>
                  </a:lnTo>
                  <a:lnTo>
                    <a:pt x="0" y="2155"/>
                  </a:lnTo>
                  <a:lnTo>
                    <a:pt x="2" y="2045"/>
                  </a:lnTo>
                  <a:lnTo>
                    <a:pt x="7" y="1931"/>
                  </a:lnTo>
                  <a:lnTo>
                    <a:pt x="18" y="1824"/>
                  </a:lnTo>
                  <a:lnTo>
                    <a:pt x="27" y="1720"/>
                  </a:lnTo>
                  <a:lnTo>
                    <a:pt x="45" y="1616"/>
                  </a:lnTo>
                  <a:lnTo>
                    <a:pt x="63" y="1515"/>
                  </a:lnTo>
                  <a:lnTo>
                    <a:pt x="83" y="1414"/>
                  </a:lnTo>
                  <a:lnTo>
                    <a:pt x="108" y="1315"/>
                  </a:lnTo>
                  <a:lnTo>
                    <a:pt x="138" y="1220"/>
                  </a:lnTo>
                  <a:lnTo>
                    <a:pt x="167" y="1125"/>
                  </a:lnTo>
                  <a:lnTo>
                    <a:pt x="201" y="1036"/>
                  </a:lnTo>
                  <a:lnTo>
                    <a:pt x="235" y="949"/>
                  </a:lnTo>
                  <a:lnTo>
                    <a:pt x="275" y="863"/>
                  </a:lnTo>
                  <a:lnTo>
                    <a:pt x="316" y="783"/>
                  </a:lnTo>
                  <a:lnTo>
                    <a:pt x="359" y="702"/>
                  </a:lnTo>
                  <a:lnTo>
                    <a:pt x="404" y="631"/>
                  </a:lnTo>
                  <a:lnTo>
                    <a:pt x="451" y="559"/>
                  </a:lnTo>
                  <a:lnTo>
                    <a:pt x="501" y="491"/>
                  </a:lnTo>
                  <a:lnTo>
                    <a:pt x="553" y="426"/>
                  </a:lnTo>
                  <a:lnTo>
                    <a:pt x="607" y="366"/>
                  </a:lnTo>
                  <a:lnTo>
                    <a:pt x="663" y="312"/>
                  </a:lnTo>
                  <a:lnTo>
                    <a:pt x="722" y="259"/>
                  </a:lnTo>
                  <a:lnTo>
                    <a:pt x="780" y="214"/>
                  </a:lnTo>
                  <a:lnTo>
                    <a:pt x="844" y="167"/>
                  </a:lnTo>
                  <a:lnTo>
                    <a:pt x="904" y="131"/>
                  </a:lnTo>
                  <a:lnTo>
                    <a:pt x="970" y="95"/>
                  </a:lnTo>
                  <a:lnTo>
                    <a:pt x="1033" y="65"/>
                  </a:lnTo>
                  <a:lnTo>
                    <a:pt x="1101" y="42"/>
                  </a:lnTo>
                  <a:lnTo>
                    <a:pt x="1166" y="24"/>
                  </a:lnTo>
                  <a:lnTo>
                    <a:pt x="1236" y="9"/>
                  </a:lnTo>
                  <a:lnTo>
                    <a:pt x="1306"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a:p>
          </p:txBody>
        </p:sp>
      </p:grpSp>
      <p:grpSp>
        <p:nvGrpSpPr>
          <p:cNvPr id="164" name="组合 12"/>
          <p:cNvGrpSpPr/>
          <p:nvPr/>
        </p:nvGrpSpPr>
        <p:grpSpPr>
          <a:xfrm>
            <a:off x="5822720" y="3858357"/>
            <a:ext cx="575915" cy="575915"/>
            <a:chOff x="0" y="0"/>
            <a:chExt cx="575914" cy="575914"/>
          </a:xfrm>
        </p:grpSpPr>
        <p:sp>
          <p:nvSpPr>
            <p:cNvPr id="162" name="椭圆 13"/>
            <p:cNvSpPr/>
            <p:nvPr/>
          </p:nvSpPr>
          <p:spPr>
            <a:xfrm>
              <a:off x="-1" y="-1"/>
              <a:ext cx="575916" cy="575916"/>
            </a:xfrm>
            <a:prstGeom prst="ellipse">
              <a:avLst/>
            </a:prstGeom>
            <a:solidFill>
              <a:srgbClr val="2E75B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3" name="KSO_Shape"/>
            <p:cNvSpPr/>
            <p:nvPr/>
          </p:nvSpPr>
          <p:spPr>
            <a:xfrm>
              <a:off x="125857" y="199843"/>
              <a:ext cx="324200" cy="247258"/>
            </a:xfrm>
            <a:custGeom>
              <a:avLst/>
              <a:gdLst/>
              <a:ahLst/>
              <a:cxnLst>
                <a:cxn ang="0">
                  <a:pos x="wd2" y="hd2"/>
                </a:cxn>
                <a:cxn ang="5400000">
                  <a:pos x="wd2" y="hd2"/>
                </a:cxn>
                <a:cxn ang="10800000">
                  <a:pos x="wd2" y="hd2"/>
                </a:cxn>
                <a:cxn ang="16200000">
                  <a:pos x="wd2" y="hd2"/>
                </a:cxn>
              </a:cxnLst>
              <a:rect l="0" t="0" r="r" b="b"/>
              <a:pathLst>
                <a:path w="21600" h="21600" extrusionOk="0">
                  <a:moveTo>
                    <a:pt x="4776" y="15750"/>
                  </a:moveTo>
                  <a:lnTo>
                    <a:pt x="4779" y="16016"/>
                  </a:lnTo>
                  <a:lnTo>
                    <a:pt x="4789" y="16270"/>
                  </a:lnTo>
                  <a:lnTo>
                    <a:pt x="4799" y="16524"/>
                  </a:lnTo>
                  <a:lnTo>
                    <a:pt x="4808" y="16771"/>
                  </a:lnTo>
                  <a:lnTo>
                    <a:pt x="4821" y="17010"/>
                  </a:lnTo>
                  <a:lnTo>
                    <a:pt x="4841" y="17245"/>
                  </a:lnTo>
                  <a:lnTo>
                    <a:pt x="4860" y="17469"/>
                  </a:lnTo>
                  <a:lnTo>
                    <a:pt x="4879" y="17693"/>
                  </a:lnTo>
                  <a:lnTo>
                    <a:pt x="4899" y="17905"/>
                  </a:lnTo>
                  <a:lnTo>
                    <a:pt x="4924" y="18114"/>
                  </a:lnTo>
                  <a:lnTo>
                    <a:pt x="4953" y="18311"/>
                  </a:lnTo>
                  <a:lnTo>
                    <a:pt x="4982" y="18508"/>
                  </a:lnTo>
                  <a:lnTo>
                    <a:pt x="5011" y="18694"/>
                  </a:lnTo>
                  <a:lnTo>
                    <a:pt x="5044" y="18872"/>
                  </a:lnTo>
                  <a:lnTo>
                    <a:pt x="5082" y="19051"/>
                  </a:lnTo>
                  <a:lnTo>
                    <a:pt x="5118" y="19218"/>
                  </a:lnTo>
                  <a:lnTo>
                    <a:pt x="5160" y="19377"/>
                  </a:lnTo>
                  <a:lnTo>
                    <a:pt x="5202" y="19529"/>
                  </a:lnTo>
                  <a:lnTo>
                    <a:pt x="5247" y="19677"/>
                  </a:lnTo>
                  <a:lnTo>
                    <a:pt x="5292" y="19813"/>
                  </a:lnTo>
                  <a:lnTo>
                    <a:pt x="5344" y="19946"/>
                  </a:lnTo>
                  <a:lnTo>
                    <a:pt x="5395" y="20071"/>
                  </a:lnTo>
                  <a:lnTo>
                    <a:pt x="5450" y="20189"/>
                  </a:lnTo>
                  <a:lnTo>
                    <a:pt x="5505" y="20299"/>
                  </a:lnTo>
                  <a:lnTo>
                    <a:pt x="5566" y="20401"/>
                  </a:lnTo>
                  <a:lnTo>
                    <a:pt x="5624" y="20496"/>
                  </a:lnTo>
                  <a:lnTo>
                    <a:pt x="5689" y="20583"/>
                  </a:lnTo>
                  <a:lnTo>
                    <a:pt x="5753" y="20663"/>
                  </a:lnTo>
                  <a:lnTo>
                    <a:pt x="5824" y="20739"/>
                  </a:lnTo>
                  <a:lnTo>
                    <a:pt x="5895" y="20800"/>
                  </a:lnTo>
                  <a:lnTo>
                    <a:pt x="5969" y="20860"/>
                  </a:lnTo>
                  <a:lnTo>
                    <a:pt x="6043" y="20906"/>
                  </a:lnTo>
                  <a:lnTo>
                    <a:pt x="6043" y="17886"/>
                  </a:lnTo>
                  <a:lnTo>
                    <a:pt x="6011" y="17879"/>
                  </a:lnTo>
                  <a:lnTo>
                    <a:pt x="5975" y="17867"/>
                  </a:lnTo>
                  <a:lnTo>
                    <a:pt x="5943" y="17852"/>
                  </a:lnTo>
                  <a:lnTo>
                    <a:pt x="5914" y="17837"/>
                  </a:lnTo>
                  <a:lnTo>
                    <a:pt x="5885" y="17818"/>
                  </a:lnTo>
                  <a:lnTo>
                    <a:pt x="5856" y="17791"/>
                  </a:lnTo>
                  <a:lnTo>
                    <a:pt x="5830" y="17765"/>
                  </a:lnTo>
                  <a:lnTo>
                    <a:pt x="5808" y="17738"/>
                  </a:lnTo>
                  <a:lnTo>
                    <a:pt x="5763" y="17677"/>
                  </a:lnTo>
                  <a:lnTo>
                    <a:pt x="5747" y="17640"/>
                  </a:lnTo>
                  <a:lnTo>
                    <a:pt x="5734" y="17605"/>
                  </a:lnTo>
                  <a:lnTo>
                    <a:pt x="5724" y="17567"/>
                  </a:lnTo>
                  <a:lnTo>
                    <a:pt x="5714" y="17530"/>
                  </a:lnTo>
                  <a:lnTo>
                    <a:pt x="5711" y="17484"/>
                  </a:lnTo>
                  <a:lnTo>
                    <a:pt x="5708" y="17446"/>
                  </a:lnTo>
                  <a:lnTo>
                    <a:pt x="5708" y="16995"/>
                  </a:lnTo>
                  <a:lnTo>
                    <a:pt x="5711" y="16945"/>
                  </a:lnTo>
                  <a:lnTo>
                    <a:pt x="5718" y="16904"/>
                  </a:lnTo>
                  <a:lnTo>
                    <a:pt x="5727" y="16862"/>
                  </a:lnTo>
                  <a:lnTo>
                    <a:pt x="5740" y="16816"/>
                  </a:lnTo>
                  <a:lnTo>
                    <a:pt x="5753" y="16778"/>
                  </a:lnTo>
                  <a:lnTo>
                    <a:pt x="5776" y="16741"/>
                  </a:lnTo>
                  <a:lnTo>
                    <a:pt x="5821" y="16672"/>
                  </a:lnTo>
                  <a:lnTo>
                    <a:pt x="5850" y="16642"/>
                  </a:lnTo>
                  <a:lnTo>
                    <a:pt x="5879" y="16619"/>
                  </a:lnTo>
                  <a:lnTo>
                    <a:pt x="5911" y="16596"/>
                  </a:lnTo>
                  <a:lnTo>
                    <a:pt x="5943" y="16577"/>
                  </a:lnTo>
                  <a:lnTo>
                    <a:pt x="5979" y="16562"/>
                  </a:lnTo>
                  <a:lnTo>
                    <a:pt x="6017" y="16547"/>
                  </a:lnTo>
                  <a:lnTo>
                    <a:pt x="6056" y="16539"/>
                  </a:lnTo>
                  <a:lnTo>
                    <a:pt x="6978" y="16539"/>
                  </a:lnTo>
                  <a:lnTo>
                    <a:pt x="7017" y="16547"/>
                  </a:lnTo>
                  <a:lnTo>
                    <a:pt x="7052" y="16562"/>
                  </a:lnTo>
                  <a:lnTo>
                    <a:pt x="7091" y="16577"/>
                  </a:lnTo>
                  <a:lnTo>
                    <a:pt x="7123" y="16596"/>
                  </a:lnTo>
                  <a:lnTo>
                    <a:pt x="7155" y="16619"/>
                  </a:lnTo>
                  <a:lnTo>
                    <a:pt x="7188" y="16642"/>
                  </a:lnTo>
                  <a:lnTo>
                    <a:pt x="7214" y="16672"/>
                  </a:lnTo>
                  <a:lnTo>
                    <a:pt x="7259" y="16741"/>
                  </a:lnTo>
                  <a:lnTo>
                    <a:pt x="7278" y="16778"/>
                  </a:lnTo>
                  <a:lnTo>
                    <a:pt x="7297" y="16816"/>
                  </a:lnTo>
                  <a:lnTo>
                    <a:pt x="7310" y="16862"/>
                  </a:lnTo>
                  <a:lnTo>
                    <a:pt x="7320" y="16904"/>
                  </a:lnTo>
                  <a:lnTo>
                    <a:pt x="7323" y="16945"/>
                  </a:lnTo>
                  <a:lnTo>
                    <a:pt x="7326" y="16995"/>
                  </a:lnTo>
                  <a:lnTo>
                    <a:pt x="7326" y="17484"/>
                  </a:lnTo>
                  <a:lnTo>
                    <a:pt x="7320" y="17530"/>
                  </a:lnTo>
                  <a:lnTo>
                    <a:pt x="7313" y="17567"/>
                  </a:lnTo>
                  <a:lnTo>
                    <a:pt x="7301" y="17605"/>
                  </a:lnTo>
                  <a:lnTo>
                    <a:pt x="7284" y="17640"/>
                  </a:lnTo>
                  <a:lnTo>
                    <a:pt x="7268" y="17677"/>
                  </a:lnTo>
                  <a:lnTo>
                    <a:pt x="7230" y="17738"/>
                  </a:lnTo>
                  <a:lnTo>
                    <a:pt x="7204" y="17765"/>
                  </a:lnTo>
                  <a:lnTo>
                    <a:pt x="7181" y="17791"/>
                  </a:lnTo>
                  <a:lnTo>
                    <a:pt x="7149" y="17818"/>
                  </a:lnTo>
                  <a:lnTo>
                    <a:pt x="7120" y="17837"/>
                  </a:lnTo>
                  <a:lnTo>
                    <a:pt x="7091" y="17852"/>
                  </a:lnTo>
                  <a:lnTo>
                    <a:pt x="7059" y="17867"/>
                  </a:lnTo>
                  <a:lnTo>
                    <a:pt x="7023" y="17879"/>
                  </a:lnTo>
                  <a:lnTo>
                    <a:pt x="6991" y="17886"/>
                  </a:lnTo>
                  <a:lnTo>
                    <a:pt x="6991" y="20906"/>
                  </a:lnTo>
                  <a:lnTo>
                    <a:pt x="7068" y="20860"/>
                  </a:lnTo>
                  <a:lnTo>
                    <a:pt x="7139" y="20800"/>
                  </a:lnTo>
                  <a:lnTo>
                    <a:pt x="7210" y="20739"/>
                  </a:lnTo>
                  <a:lnTo>
                    <a:pt x="7278" y="20663"/>
                  </a:lnTo>
                  <a:lnTo>
                    <a:pt x="7346" y="20583"/>
                  </a:lnTo>
                  <a:lnTo>
                    <a:pt x="7410" y="20496"/>
                  </a:lnTo>
                  <a:lnTo>
                    <a:pt x="7468" y="20401"/>
                  </a:lnTo>
                  <a:lnTo>
                    <a:pt x="7529" y="20299"/>
                  </a:lnTo>
                  <a:lnTo>
                    <a:pt x="7584" y="20189"/>
                  </a:lnTo>
                  <a:lnTo>
                    <a:pt x="7636" y="20071"/>
                  </a:lnTo>
                  <a:lnTo>
                    <a:pt x="7691" y="19946"/>
                  </a:lnTo>
                  <a:lnTo>
                    <a:pt x="7739" y="19813"/>
                  </a:lnTo>
                  <a:lnTo>
                    <a:pt x="7787" y="19677"/>
                  </a:lnTo>
                  <a:lnTo>
                    <a:pt x="7833" y="19529"/>
                  </a:lnTo>
                  <a:lnTo>
                    <a:pt x="7874" y="19377"/>
                  </a:lnTo>
                  <a:lnTo>
                    <a:pt x="7916" y="19218"/>
                  </a:lnTo>
                  <a:lnTo>
                    <a:pt x="7952" y="19051"/>
                  </a:lnTo>
                  <a:lnTo>
                    <a:pt x="7987" y="18872"/>
                  </a:lnTo>
                  <a:lnTo>
                    <a:pt x="8023" y="18694"/>
                  </a:lnTo>
                  <a:lnTo>
                    <a:pt x="8052" y="18508"/>
                  </a:lnTo>
                  <a:lnTo>
                    <a:pt x="8081" y="18311"/>
                  </a:lnTo>
                  <a:lnTo>
                    <a:pt x="8107" y="18114"/>
                  </a:lnTo>
                  <a:lnTo>
                    <a:pt x="8136" y="17905"/>
                  </a:lnTo>
                  <a:lnTo>
                    <a:pt x="8155" y="17693"/>
                  </a:lnTo>
                  <a:lnTo>
                    <a:pt x="8178" y="17469"/>
                  </a:lnTo>
                  <a:lnTo>
                    <a:pt x="8194" y="17245"/>
                  </a:lnTo>
                  <a:lnTo>
                    <a:pt x="8210" y="17010"/>
                  </a:lnTo>
                  <a:lnTo>
                    <a:pt x="8223" y="16771"/>
                  </a:lnTo>
                  <a:lnTo>
                    <a:pt x="8239" y="16524"/>
                  </a:lnTo>
                  <a:lnTo>
                    <a:pt x="8248" y="16270"/>
                  </a:lnTo>
                  <a:lnTo>
                    <a:pt x="8255" y="16016"/>
                  </a:lnTo>
                  <a:lnTo>
                    <a:pt x="8261" y="15750"/>
                  </a:lnTo>
                  <a:lnTo>
                    <a:pt x="8545" y="15773"/>
                  </a:lnTo>
                  <a:lnTo>
                    <a:pt x="8806" y="15792"/>
                  </a:lnTo>
                  <a:lnTo>
                    <a:pt x="9245" y="15830"/>
                  </a:lnTo>
                  <a:lnTo>
                    <a:pt x="9538" y="15860"/>
                  </a:lnTo>
                  <a:lnTo>
                    <a:pt x="9641" y="15872"/>
                  </a:lnTo>
                  <a:lnTo>
                    <a:pt x="9722" y="15876"/>
                  </a:lnTo>
                  <a:lnTo>
                    <a:pt x="9802" y="15883"/>
                  </a:lnTo>
                  <a:lnTo>
                    <a:pt x="9883" y="15895"/>
                  </a:lnTo>
                  <a:lnTo>
                    <a:pt x="9960" y="15910"/>
                  </a:lnTo>
                  <a:lnTo>
                    <a:pt x="10038" y="15929"/>
                  </a:lnTo>
                  <a:lnTo>
                    <a:pt x="10115" y="15955"/>
                  </a:lnTo>
                  <a:lnTo>
                    <a:pt x="10186" y="15982"/>
                  </a:lnTo>
                  <a:lnTo>
                    <a:pt x="10260" y="16020"/>
                  </a:lnTo>
                  <a:lnTo>
                    <a:pt x="10328" y="16054"/>
                  </a:lnTo>
                  <a:lnTo>
                    <a:pt x="10399" y="16096"/>
                  </a:lnTo>
                  <a:lnTo>
                    <a:pt x="10467" y="16145"/>
                  </a:lnTo>
                  <a:lnTo>
                    <a:pt x="10528" y="16190"/>
                  </a:lnTo>
                  <a:lnTo>
                    <a:pt x="10592" y="16240"/>
                  </a:lnTo>
                  <a:lnTo>
                    <a:pt x="10650" y="16300"/>
                  </a:lnTo>
                  <a:lnTo>
                    <a:pt x="10708" y="16357"/>
                  </a:lnTo>
                  <a:lnTo>
                    <a:pt x="10763" y="16422"/>
                  </a:lnTo>
                  <a:lnTo>
                    <a:pt x="10818" y="16483"/>
                  </a:lnTo>
                  <a:lnTo>
                    <a:pt x="10866" y="16555"/>
                  </a:lnTo>
                  <a:lnTo>
                    <a:pt x="10912" y="16623"/>
                  </a:lnTo>
                  <a:lnTo>
                    <a:pt x="10957" y="16695"/>
                  </a:lnTo>
                  <a:lnTo>
                    <a:pt x="10999" y="16771"/>
                  </a:lnTo>
                  <a:lnTo>
                    <a:pt x="11034" y="16851"/>
                  </a:lnTo>
                  <a:lnTo>
                    <a:pt x="11073" y="16930"/>
                  </a:lnTo>
                  <a:lnTo>
                    <a:pt x="11105" y="17014"/>
                  </a:lnTo>
                  <a:lnTo>
                    <a:pt x="11131" y="17097"/>
                  </a:lnTo>
                  <a:lnTo>
                    <a:pt x="11157" y="17184"/>
                  </a:lnTo>
                  <a:lnTo>
                    <a:pt x="11179" y="17275"/>
                  </a:lnTo>
                  <a:lnTo>
                    <a:pt x="11195" y="17363"/>
                  </a:lnTo>
                  <a:lnTo>
                    <a:pt x="11211" y="17454"/>
                  </a:lnTo>
                  <a:lnTo>
                    <a:pt x="11221" y="17549"/>
                  </a:lnTo>
                  <a:lnTo>
                    <a:pt x="11227" y="17643"/>
                  </a:lnTo>
                  <a:lnTo>
                    <a:pt x="11227" y="20155"/>
                  </a:lnTo>
                  <a:lnTo>
                    <a:pt x="11221" y="20200"/>
                  </a:lnTo>
                  <a:lnTo>
                    <a:pt x="11215" y="20246"/>
                  </a:lnTo>
                  <a:lnTo>
                    <a:pt x="11202" y="20295"/>
                  </a:lnTo>
                  <a:lnTo>
                    <a:pt x="11189" y="20337"/>
                  </a:lnTo>
                  <a:lnTo>
                    <a:pt x="11169" y="20382"/>
                  </a:lnTo>
                  <a:lnTo>
                    <a:pt x="11147" y="20428"/>
                  </a:lnTo>
                  <a:lnTo>
                    <a:pt x="11121" y="20466"/>
                  </a:lnTo>
                  <a:lnTo>
                    <a:pt x="11095" y="20507"/>
                  </a:lnTo>
                  <a:lnTo>
                    <a:pt x="11066" y="20545"/>
                  </a:lnTo>
                  <a:lnTo>
                    <a:pt x="11031" y="20591"/>
                  </a:lnTo>
                  <a:lnTo>
                    <a:pt x="10995" y="20629"/>
                  </a:lnTo>
                  <a:lnTo>
                    <a:pt x="10957" y="20663"/>
                  </a:lnTo>
                  <a:lnTo>
                    <a:pt x="10915" y="20705"/>
                  </a:lnTo>
                  <a:lnTo>
                    <a:pt x="10870" y="20739"/>
                  </a:lnTo>
                  <a:lnTo>
                    <a:pt x="10824" y="20773"/>
                  </a:lnTo>
                  <a:lnTo>
                    <a:pt x="10725" y="20845"/>
                  </a:lnTo>
                  <a:lnTo>
                    <a:pt x="10612" y="20910"/>
                  </a:lnTo>
                  <a:lnTo>
                    <a:pt x="10492" y="20970"/>
                  </a:lnTo>
                  <a:lnTo>
                    <a:pt x="10363" y="21035"/>
                  </a:lnTo>
                  <a:lnTo>
                    <a:pt x="10222" y="21088"/>
                  </a:lnTo>
                  <a:lnTo>
                    <a:pt x="10076" y="21145"/>
                  </a:lnTo>
                  <a:lnTo>
                    <a:pt x="9925" y="21194"/>
                  </a:lnTo>
                  <a:lnTo>
                    <a:pt x="9764" y="21240"/>
                  </a:lnTo>
                  <a:lnTo>
                    <a:pt x="9593" y="21285"/>
                  </a:lnTo>
                  <a:lnTo>
                    <a:pt x="9422" y="21327"/>
                  </a:lnTo>
                  <a:lnTo>
                    <a:pt x="9241" y="21365"/>
                  </a:lnTo>
                  <a:lnTo>
                    <a:pt x="9058" y="21403"/>
                  </a:lnTo>
                  <a:lnTo>
                    <a:pt x="8671" y="21463"/>
                  </a:lnTo>
                  <a:lnTo>
                    <a:pt x="8474" y="21486"/>
                  </a:lnTo>
                  <a:lnTo>
                    <a:pt x="8271" y="21513"/>
                  </a:lnTo>
                  <a:lnTo>
                    <a:pt x="8061" y="21536"/>
                  </a:lnTo>
                  <a:lnTo>
                    <a:pt x="7855" y="21551"/>
                  </a:lnTo>
                  <a:lnTo>
                    <a:pt x="7646" y="21566"/>
                  </a:lnTo>
                  <a:lnTo>
                    <a:pt x="7433" y="21581"/>
                  </a:lnTo>
                  <a:lnTo>
                    <a:pt x="7001" y="21596"/>
                  </a:lnTo>
                  <a:lnTo>
                    <a:pt x="6785" y="21600"/>
                  </a:lnTo>
                  <a:lnTo>
                    <a:pt x="6356" y="21600"/>
                  </a:lnTo>
                  <a:lnTo>
                    <a:pt x="6137" y="21596"/>
                  </a:lnTo>
                  <a:lnTo>
                    <a:pt x="5705" y="21581"/>
                  </a:lnTo>
                  <a:lnTo>
                    <a:pt x="5489" y="21566"/>
                  </a:lnTo>
                  <a:lnTo>
                    <a:pt x="5273" y="21551"/>
                  </a:lnTo>
                  <a:lnTo>
                    <a:pt x="5066" y="21536"/>
                  </a:lnTo>
                  <a:lnTo>
                    <a:pt x="4853" y="21513"/>
                  </a:lnTo>
                  <a:lnTo>
                    <a:pt x="4647" y="21486"/>
                  </a:lnTo>
                  <a:lnTo>
                    <a:pt x="4444" y="21463"/>
                  </a:lnTo>
                  <a:lnTo>
                    <a:pt x="4051" y="21403"/>
                  </a:lnTo>
                  <a:lnTo>
                    <a:pt x="3860" y="21365"/>
                  </a:lnTo>
                  <a:lnTo>
                    <a:pt x="3677" y="21327"/>
                  </a:lnTo>
                  <a:lnTo>
                    <a:pt x="3496" y="21285"/>
                  </a:lnTo>
                  <a:lnTo>
                    <a:pt x="3325" y="21240"/>
                  </a:lnTo>
                  <a:lnTo>
                    <a:pt x="3158" y="21194"/>
                  </a:lnTo>
                  <a:lnTo>
                    <a:pt x="3000" y="21145"/>
                  </a:lnTo>
                  <a:lnTo>
                    <a:pt x="2851" y="21088"/>
                  </a:lnTo>
                  <a:lnTo>
                    <a:pt x="2706" y="21035"/>
                  </a:lnTo>
                  <a:lnTo>
                    <a:pt x="2571" y="20970"/>
                  </a:lnTo>
                  <a:lnTo>
                    <a:pt x="2445" y="20910"/>
                  </a:lnTo>
                  <a:lnTo>
                    <a:pt x="2332" y="20845"/>
                  </a:lnTo>
                  <a:lnTo>
                    <a:pt x="2226" y="20773"/>
                  </a:lnTo>
                  <a:lnTo>
                    <a:pt x="2177" y="20739"/>
                  </a:lnTo>
                  <a:lnTo>
                    <a:pt x="2132" y="20705"/>
                  </a:lnTo>
                  <a:lnTo>
                    <a:pt x="2087" y="20663"/>
                  </a:lnTo>
                  <a:lnTo>
                    <a:pt x="2049" y="20629"/>
                  </a:lnTo>
                  <a:lnTo>
                    <a:pt x="2013" y="20591"/>
                  </a:lnTo>
                  <a:lnTo>
                    <a:pt x="1974" y="20545"/>
                  </a:lnTo>
                  <a:lnTo>
                    <a:pt x="1945" y="20507"/>
                  </a:lnTo>
                  <a:lnTo>
                    <a:pt x="1916" y="20466"/>
                  </a:lnTo>
                  <a:lnTo>
                    <a:pt x="1894" y="20428"/>
                  </a:lnTo>
                  <a:lnTo>
                    <a:pt x="1868" y="20382"/>
                  </a:lnTo>
                  <a:lnTo>
                    <a:pt x="1849" y="20337"/>
                  </a:lnTo>
                  <a:lnTo>
                    <a:pt x="1833" y="20295"/>
                  </a:lnTo>
                  <a:lnTo>
                    <a:pt x="1823" y="20246"/>
                  </a:lnTo>
                  <a:lnTo>
                    <a:pt x="1813" y="20200"/>
                  </a:lnTo>
                  <a:lnTo>
                    <a:pt x="1807" y="20155"/>
                  </a:lnTo>
                  <a:lnTo>
                    <a:pt x="1807" y="17738"/>
                  </a:lnTo>
                  <a:lnTo>
                    <a:pt x="1810" y="17643"/>
                  </a:lnTo>
                  <a:lnTo>
                    <a:pt x="1813" y="17549"/>
                  </a:lnTo>
                  <a:lnTo>
                    <a:pt x="1823" y="17454"/>
                  </a:lnTo>
                  <a:lnTo>
                    <a:pt x="1839" y="17363"/>
                  </a:lnTo>
                  <a:lnTo>
                    <a:pt x="1855" y="17275"/>
                  </a:lnTo>
                  <a:lnTo>
                    <a:pt x="1874" y="17184"/>
                  </a:lnTo>
                  <a:lnTo>
                    <a:pt x="1903" y="17097"/>
                  </a:lnTo>
                  <a:lnTo>
                    <a:pt x="1932" y="17014"/>
                  </a:lnTo>
                  <a:lnTo>
                    <a:pt x="1961" y="16930"/>
                  </a:lnTo>
                  <a:lnTo>
                    <a:pt x="1997" y="16851"/>
                  </a:lnTo>
                  <a:lnTo>
                    <a:pt x="2036" y="16771"/>
                  </a:lnTo>
                  <a:lnTo>
                    <a:pt x="2078" y="16695"/>
                  </a:lnTo>
                  <a:lnTo>
                    <a:pt x="2119" y="16623"/>
                  </a:lnTo>
                  <a:lnTo>
                    <a:pt x="2168" y="16555"/>
                  </a:lnTo>
                  <a:lnTo>
                    <a:pt x="2216" y="16483"/>
                  </a:lnTo>
                  <a:lnTo>
                    <a:pt x="2271" y="16422"/>
                  </a:lnTo>
                  <a:lnTo>
                    <a:pt x="2326" y="16357"/>
                  </a:lnTo>
                  <a:lnTo>
                    <a:pt x="2384" y="16300"/>
                  </a:lnTo>
                  <a:lnTo>
                    <a:pt x="2442" y="16240"/>
                  </a:lnTo>
                  <a:lnTo>
                    <a:pt x="2506" y="16190"/>
                  </a:lnTo>
                  <a:lnTo>
                    <a:pt x="2568" y="16145"/>
                  </a:lnTo>
                  <a:lnTo>
                    <a:pt x="2639" y="16096"/>
                  </a:lnTo>
                  <a:lnTo>
                    <a:pt x="2703" y="16054"/>
                  </a:lnTo>
                  <a:lnTo>
                    <a:pt x="2774" y="16020"/>
                  </a:lnTo>
                  <a:lnTo>
                    <a:pt x="2848" y="15982"/>
                  </a:lnTo>
                  <a:lnTo>
                    <a:pt x="2919" y="15955"/>
                  </a:lnTo>
                  <a:lnTo>
                    <a:pt x="2996" y="15929"/>
                  </a:lnTo>
                  <a:lnTo>
                    <a:pt x="3074" y="15910"/>
                  </a:lnTo>
                  <a:lnTo>
                    <a:pt x="3151" y="15895"/>
                  </a:lnTo>
                  <a:lnTo>
                    <a:pt x="3232" y="15883"/>
                  </a:lnTo>
                  <a:lnTo>
                    <a:pt x="3312" y="15876"/>
                  </a:lnTo>
                  <a:lnTo>
                    <a:pt x="3393" y="15872"/>
                  </a:lnTo>
                  <a:lnTo>
                    <a:pt x="3496" y="15860"/>
                  </a:lnTo>
                  <a:lnTo>
                    <a:pt x="3790" y="15830"/>
                  </a:lnTo>
                  <a:lnTo>
                    <a:pt x="4225" y="15792"/>
                  </a:lnTo>
                  <a:lnTo>
                    <a:pt x="4489" y="15773"/>
                  </a:lnTo>
                  <a:lnTo>
                    <a:pt x="4776" y="15750"/>
                  </a:lnTo>
                  <a:close/>
                  <a:moveTo>
                    <a:pt x="10211" y="11870"/>
                  </a:moveTo>
                  <a:lnTo>
                    <a:pt x="11953" y="11870"/>
                  </a:lnTo>
                  <a:lnTo>
                    <a:pt x="11953" y="15088"/>
                  </a:lnTo>
                  <a:lnTo>
                    <a:pt x="10211" y="15088"/>
                  </a:lnTo>
                  <a:lnTo>
                    <a:pt x="10211" y="11870"/>
                  </a:lnTo>
                  <a:close/>
                  <a:moveTo>
                    <a:pt x="5015" y="10105"/>
                  </a:moveTo>
                  <a:lnTo>
                    <a:pt x="4990" y="10109"/>
                  </a:lnTo>
                  <a:lnTo>
                    <a:pt x="4967" y="10113"/>
                  </a:lnTo>
                  <a:lnTo>
                    <a:pt x="4938" y="10124"/>
                  </a:lnTo>
                  <a:lnTo>
                    <a:pt x="4915" y="10136"/>
                  </a:lnTo>
                  <a:lnTo>
                    <a:pt x="4893" y="10151"/>
                  </a:lnTo>
                  <a:lnTo>
                    <a:pt x="4870" y="10170"/>
                  </a:lnTo>
                  <a:lnTo>
                    <a:pt x="4828" y="10219"/>
                  </a:lnTo>
                  <a:lnTo>
                    <a:pt x="4783" y="10268"/>
                  </a:lnTo>
                  <a:lnTo>
                    <a:pt x="4741" y="10325"/>
                  </a:lnTo>
                  <a:lnTo>
                    <a:pt x="4700" y="10389"/>
                  </a:lnTo>
                  <a:lnTo>
                    <a:pt x="4619" y="10526"/>
                  </a:lnTo>
                  <a:lnTo>
                    <a:pt x="4558" y="10624"/>
                  </a:lnTo>
                  <a:lnTo>
                    <a:pt x="4500" y="10726"/>
                  </a:lnTo>
                  <a:lnTo>
                    <a:pt x="4438" y="10832"/>
                  </a:lnTo>
                  <a:lnTo>
                    <a:pt x="4384" y="10946"/>
                  </a:lnTo>
                  <a:lnTo>
                    <a:pt x="4345" y="11158"/>
                  </a:lnTo>
                  <a:lnTo>
                    <a:pt x="4329" y="11271"/>
                  </a:lnTo>
                  <a:lnTo>
                    <a:pt x="4316" y="11381"/>
                  </a:lnTo>
                  <a:lnTo>
                    <a:pt x="4306" y="11495"/>
                  </a:lnTo>
                  <a:lnTo>
                    <a:pt x="4300" y="11612"/>
                  </a:lnTo>
                  <a:lnTo>
                    <a:pt x="4297" y="11722"/>
                  </a:lnTo>
                  <a:lnTo>
                    <a:pt x="4297" y="11839"/>
                  </a:lnTo>
                  <a:lnTo>
                    <a:pt x="4300" y="12010"/>
                  </a:lnTo>
                  <a:lnTo>
                    <a:pt x="4310" y="12172"/>
                  </a:lnTo>
                  <a:lnTo>
                    <a:pt x="4329" y="12332"/>
                  </a:lnTo>
                  <a:lnTo>
                    <a:pt x="4355" y="12491"/>
                  </a:lnTo>
                  <a:lnTo>
                    <a:pt x="4390" y="12650"/>
                  </a:lnTo>
                  <a:lnTo>
                    <a:pt x="4426" y="12801"/>
                  </a:lnTo>
                  <a:lnTo>
                    <a:pt x="4471" y="12952"/>
                  </a:lnTo>
                  <a:lnTo>
                    <a:pt x="4522" y="13100"/>
                  </a:lnTo>
                  <a:lnTo>
                    <a:pt x="4577" y="13248"/>
                  </a:lnTo>
                  <a:lnTo>
                    <a:pt x="4638" y="13392"/>
                  </a:lnTo>
                  <a:lnTo>
                    <a:pt x="4703" y="13528"/>
                  </a:lnTo>
                  <a:lnTo>
                    <a:pt x="4770" y="13660"/>
                  </a:lnTo>
                  <a:lnTo>
                    <a:pt x="4848" y="13785"/>
                  </a:lnTo>
                  <a:lnTo>
                    <a:pt x="4922" y="13910"/>
                  </a:lnTo>
                  <a:lnTo>
                    <a:pt x="5002" y="14031"/>
                  </a:lnTo>
                  <a:lnTo>
                    <a:pt x="5086" y="14145"/>
                  </a:lnTo>
                  <a:lnTo>
                    <a:pt x="5170" y="14255"/>
                  </a:lnTo>
                  <a:lnTo>
                    <a:pt x="5257" y="14361"/>
                  </a:lnTo>
                  <a:lnTo>
                    <a:pt x="5347" y="14456"/>
                  </a:lnTo>
                  <a:lnTo>
                    <a:pt x="5438" y="14550"/>
                  </a:lnTo>
                  <a:lnTo>
                    <a:pt x="5528" y="14637"/>
                  </a:lnTo>
                  <a:lnTo>
                    <a:pt x="5621" y="14717"/>
                  </a:lnTo>
                  <a:lnTo>
                    <a:pt x="5715" y="14793"/>
                  </a:lnTo>
                  <a:lnTo>
                    <a:pt x="5808" y="14857"/>
                  </a:lnTo>
                  <a:lnTo>
                    <a:pt x="5902" y="14917"/>
                  </a:lnTo>
                  <a:lnTo>
                    <a:pt x="5992" y="14967"/>
                  </a:lnTo>
                  <a:lnTo>
                    <a:pt x="6085" y="15012"/>
                  </a:lnTo>
                  <a:lnTo>
                    <a:pt x="6175" y="15054"/>
                  </a:lnTo>
                  <a:lnTo>
                    <a:pt x="6266" y="15080"/>
                  </a:lnTo>
                  <a:lnTo>
                    <a:pt x="6350" y="15103"/>
                  </a:lnTo>
                  <a:lnTo>
                    <a:pt x="6437" y="15114"/>
                  </a:lnTo>
                  <a:lnTo>
                    <a:pt x="6517" y="15118"/>
                  </a:lnTo>
                  <a:lnTo>
                    <a:pt x="6601" y="15114"/>
                  </a:lnTo>
                  <a:lnTo>
                    <a:pt x="6681" y="15103"/>
                  </a:lnTo>
                  <a:lnTo>
                    <a:pt x="6772" y="15080"/>
                  </a:lnTo>
                  <a:lnTo>
                    <a:pt x="6859" y="15054"/>
                  </a:lnTo>
                  <a:lnTo>
                    <a:pt x="6952" y="15012"/>
                  </a:lnTo>
                  <a:lnTo>
                    <a:pt x="7039" y="14967"/>
                  </a:lnTo>
                  <a:lnTo>
                    <a:pt x="7133" y="14917"/>
                  </a:lnTo>
                  <a:lnTo>
                    <a:pt x="7226" y="14857"/>
                  </a:lnTo>
                  <a:lnTo>
                    <a:pt x="7320" y="14793"/>
                  </a:lnTo>
                  <a:lnTo>
                    <a:pt x="7413" y="14717"/>
                  </a:lnTo>
                  <a:lnTo>
                    <a:pt x="7503" y="14637"/>
                  </a:lnTo>
                  <a:lnTo>
                    <a:pt x="7597" y="14550"/>
                  </a:lnTo>
                  <a:lnTo>
                    <a:pt x="7687" y="14456"/>
                  </a:lnTo>
                  <a:lnTo>
                    <a:pt x="7777" y="14361"/>
                  </a:lnTo>
                  <a:lnTo>
                    <a:pt x="7864" y="14255"/>
                  </a:lnTo>
                  <a:lnTo>
                    <a:pt x="7948" y="14145"/>
                  </a:lnTo>
                  <a:lnTo>
                    <a:pt x="8032" y="14031"/>
                  </a:lnTo>
                  <a:lnTo>
                    <a:pt x="8116" y="13910"/>
                  </a:lnTo>
                  <a:lnTo>
                    <a:pt x="8190" y="13785"/>
                  </a:lnTo>
                  <a:lnTo>
                    <a:pt x="8264" y="13660"/>
                  </a:lnTo>
                  <a:lnTo>
                    <a:pt x="8331" y="13528"/>
                  </a:lnTo>
                  <a:lnTo>
                    <a:pt x="8396" y="13392"/>
                  </a:lnTo>
                  <a:lnTo>
                    <a:pt x="8454" y="13248"/>
                  </a:lnTo>
                  <a:lnTo>
                    <a:pt x="8512" y="13100"/>
                  </a:lnTo>
                  <a:lnTo>
                    <a:pt x="8560" y="12952"/>
                  </a:lnTo>
                  <a:lnTo>
                    <a:pt x="8609" y="12801"/>
                  </a:lnTo>
                  <a:lnTo>
                    <a:pt x="8647" y="12650"/>
                  </a:lnTo>
                  <a:lnTo>
                    <a:pt x="8676" y="12491"/>
                  </a:lnTo>
                  <a:lnTo>
                    <a:pt x="8705" y="12332"/>
                  </a:lnTo>
                  <a:lnTo>
                    <a:pt x="8725" y="12172"/>
                  </a:lnTo>
                  <a:lnTo>
                    <a:pt x="8734" y="12010"/>
                  </a:lnTo>
                  <a:lnTo>
                    <a:pt x="8741" y="11839"/>
                  </a:lnTo>
                  <a:lnTo>
                    <a:pt x="8737" y="11745"/>
                  </a:lnTo>
                  <a:lnTo>
                    <a:pt x="8734" y="11642"/>
                  </a:lnTo>
                  <a:lnTo>
                    <a:pt x="8509" y="11631"/>
                  </a:lnTo>
                  <a:lnTo>
                    <a:pt x="8277" y="11612"/>
                  </a:lnTo>
                  <a:lnTo>
                    <a:pt x="8038" y="11578"/>
                  </a:lnTo>
                  <a:lnTo>
                    <a:pt x="7796" y="11544"/>
                  </a:lnTo>
                  <a:lnTo>
                    <a:pt x="7555" y="11502"/>
                  </a:lnTo>
                  <a:lnTo>
                    <a:pt x="7310" y="11453"/>
                  </a:lnTo>
                  <a:lnTo>
                    <a:pt x="7071" y="11389"/>
                  </a:lnTo>
                  <a:lnTo>
                    <a:pt x="6955" y="11358"/>
                  </a:lnTo>
                  <a:lnTo>
                    <a:pt x="6839" y="11324"/>
                  </a:lnTo>
                  <a:lnTo>
                    <a:pt x="6727" y="11287"/>
                  </a:lnTo>
                  <a:lnTo>
                    <a:pt x="6507" y="11211"/>
                  </a:lnTo>
                  <a:lnTo>
                    <a:pt x="6401" y="11165"/>
                  </a:lnTo>
                  <a:lnTo>
                    <a:pt x="6301" y="11124"/>
                  </a:lnTo>
                  <a:lnTo>
                    <a:pt x="6201" y="11078"/>
                  </a:lnTo>
                  <a:lnTo>
                    <a:pt x="6108" y="11029"/>
                  </a:lnTo>
                  <a:lnTo>
                    <a:pt x="6021" y="10984"/>
                  </a:lnTo>
                  <a:lnTo>
                    <a:pt x="5934" y="10934"/>
                  </a:lnTo>
                  <a:lnTo>
                    <a:pt x="5853" y="10878"/>
                  </a:lnTo>
                  <a:lnTo>
                    <a:pt x="5779" y="10825"/>
                  </a:lnTo>
                  <a:lnTo>
                    <a:pt x="5708" y="10772"/>
                  </a:lnTo>
                  <a:lnTo>
                    <a:pt x="5644" y="10711"/>
                  </a:lnTo>
                  <a:lnTo>
                    <a:pt x="5589" y="10650"/>
                  </a:lnTo>
                  <a:lnTo>
                    <a:pt x="5537" y="10586"/>
                  </a:lnTo>
                  <a:lnTo>
                    <a:pt x="5492" y="10526"/>
                  </a:lnTo>
                  <a:lnTo>
                    <a:pt x="5450" y="10457"/>
                  </a:lnTo>
                  <a:lnTo>
                    <a:pt x="5409" y="10401"/>
                  </a:lnTo>
                  <a:lnTo>
                    <a:pt x="5370" y="10348"/>
                  </a:lnTo>
                  <a:lnTo>
                    <a:pt x="5331" y="10298"/>
                  </a:lnTo>
                  <a:lnTo>
                    <a:pt x="5292" y="10260"/>
                  </a:lnTo>
                  <a:lnTo>
                    <a:pt x="5257" y="10223"/>
                  </a:lnTo>
                  <a:lnTo>
                    <a:pt x="5225" y="10189"/>
                  </a:lnTo>
                  <a:lnTo>
                    <a:pt x="5193" y="10166"/>
                  </a:lnTo>
                  <a:lnTo>
                    <a:pt x="5160" y="10143"/>
                  </a:lnTo>
                  <a:lnTo>
                    <a:pt x="5128" y="10128"/>
                  </a:lnTo>
                  <a:lnTo>
                    <a:pt x="5099" y="10117"/>
                  </a:lnTo>
                  <a:lnTo>
                    <a:pt x="5073" y="10109"/>
                  </a:lnTo>
                  <a:lnTo>
                    <a:pt x="5041" y="10105"/>
                  </a:lnTo>
                  <a:lnTo>
                    <a:pt x="5015" y="10105"/>
                  </a:lnTo>
                  <a:close/>
                  <a:moveTo>
                    <a:pt x="13260" y="9882"/>
                  </a:moveTo>
                  <a:lnTo>
                    <a:pt x="15002" y="9882"/>
                  </a:lnTo>
                  <a:lnTo>
                    <a:pt x="15002" y="14936"/>
                  </a:lnTo>
                  <a:lnTo>
                    <a:pt x="13260" y="14936"/>
                  </a:lnTo>
                  <a:lnTo>
                    <a:pt x="13260" y="9882"/>
                  </a:lnTo>
                  <a:close/>
                  <a:moveTo>
                    <a:pt x="6443" y="7818"/>
                  </a:moveTo>
                  <a:lnTo>
                    <a:pt x="6591" y="7818"/>
                  </a:lnTo>
                  <a:lnTo>
                    <a:pt x="6665" y="7822"/>
                  </a:lnTo>
                  <a:lnTo>
                    <a:pt x="6807" y="7837"/>
                  </a:lnTo>
                  <a:lnTo>
                    <a:pt x="6881" y="7849"/>
                  </a:lnTo>
                  <a:lnTo>
                    <a:pt x="6952" y="7868"/>
                  </a:lnTo>
                  <a:lnTo>
                    <a:pt x="7023" y="7883"/>
                  </a:lnTo>
                  <a:lnTo>
                    <a:pt x="7094" y="7902"/>
                  </a:lnTo>
                  <a:lnTo>
                    <a:pt x="7162" y="7921"/>
                  </a:lnTo>
                  <a:lnTo>
                    <a:pt x="7229" y="7947"/>
                  </a:lnTo>
                  <a:lnTo>
                    <a:pt x="7300" y="7970"/>
                  </a:lnTo>
                  <a:lnTo>
                    <a:pt x="7365" y="8000"/>
                  </a:lnTo>
                  <a:lnTo>
                    <a:pt x="7432" y="8030"/>
                  </a:lnTo>
                  <a:lnTo>
                    <a:pt x="7497" y="8065"/>
                  </a:lnTo>
                  <a:lnTo>
                    <a:pt x="7564" y="8099"/>
                  </a:lnTo>
                  <a:lnTo>
                    <a:pt x="7626" y="8136"/>
                  </a:lnTo>
                  <a:lnTo>
                    <a:pt x="7755" y="8216"/>
                  </a:lnTo>
                  <a:lnTo>
                    <a:pt x="7880" y="8307"/>
                  </a:lnTo>
                  <a:lnTo>
                    <a:pt x="8000" y="8401"/>
                  </a:lnTo>
                  <a:lnTo>
                    <a:pt x="8116" y="8507"/>
                  </a:lnTo>
                  <a:lnTo>
                    <a:pt x="8225" y="8617"/>
                  </a:lnTo>
                  <a:lnTo>
                    <a:pt x="8331" y="8738"/>
                  </a:lnTo>
                  <a:lnTo>
                    <a:pt x="8435" y="8867"/>
                  </a:lnTo>
                  <a:lnTo>
                    <a:pt x="8534" y="9000"/>
                  </a:lnTo>
                  <a:lnTo>
                    <a:pt x="8631" y="9140"/>
                  </a:lnTo>
                  <a:lnTo>
                    <a:pt x="8721" y="9284"/>
                  </a:lnTo>
                  <a:lnTo>
                    <a:pt x="8805" y="9435"/>
                  </a:lnTo>
                  <a:lnTo>
                    <a:pt x="8886" y="9594"/>
                  </a:lnTo>
                  <a:lnTo>
                    <a:pt x="8960" y="9757"/>
                  </a:lnTo>
                  <a:lnTo>
                    <a:pt x="9028" y="9924"/>
                  </a:lnTo>
                  <a:lnTo>
                    <a:pt x="9092" y="10101"/>
                  </a:lnTo>
                  <a:lnTo>
                    <a:pt x="9147" y="10276"/>
                  </a:lnTo>
                  <a:lnTo>
                    <a:pt x="9202" y="10457"/>
                  </a:lnTo>
                  <a:lnTo>
                    <a:pt x="9243" y="10647"/>
                  </a:lnTo>
                  <a:lnTo>
                    <a:pt x="9282" y="10836"/>
                  </a:lnTo>
                  <a:lnTo>
                    <a:pt x="9318" y="11029"/>
                  </a:lnTo>
                  <a:lnTo>
                    <a:pt x="9340" y="11230"/>
                  </a:lnTo>
                  <a:lnTo>
                    <a:pt x="9359" y="11430"/>
                  </a:lnTo>
                  <a:lnTo>
                    <a:pt x="9369" y="11635"/>
                  </a:lnTo>
                  <a:lnTo>
                    <a:pt x="9372" y="11839"/>
                  </a:lnTo>
                  <a:lnTo>
                    <a:pt x="9372" y="11949"/>
                  </a:lnTo>
                  <a:lnTo>
                    <a:pt x="9369" y="12055"/>
                  </a:lnTo>
                  <a:lnTo>
                    <a:pt x="9363" y="12161"/>
                  </a:lnTo>
                  <a:lnTo>
                    <a:pt x="9353" y="12263"/>
                  </a:lnTo>
                  <a:lnTo>
                    <a:pt x="9343" y="12369"/>
                  </a:lnTo>
                  <a:lnTo>
                    <a:pt x="9330" y="12472"/>
                  </a:lnTo>
                  <a:lnTo>
                    <a:pt x="9314" y="12574"/>
                  </a:lnTo>
                  <a:lnTo>
                    <a:pt x="9298" y="12672"/>
                  </a:lnTo>
                  <a:lnTo>
                    <a:pt x="9276" y="12771"/>
                  </a:lnTo>
                  <a:lnTo>
                    <a:pt x="9253" y="12873"/>
                  </a:lnTo>
                  <a:lnTo>
                    <a:pt x="9231" y="12971"/>
                  </a:lnTo>
                  <a:lnTo>
                    <a:pt x="9208" y="13066"/>
                  </a:lnTo>
                  <a:lnTo>
                    <a:pt x="9179" y="13161"/>
                  </a:lnTo>
                  <a:lnTo>
                    <a:pt x="9147" y="13255"/>
                  </a:lnTo>
                  <a:lnTo>
                    <a:pt x="9118" y="13346"/>
                  </a:lnTo>
                  <a:lnTo>
                    <a:pt x="9086" y="13437"/>
                  </a:lnTo>
                  <a:lnTo>
                    <a:pt x="9015" y="13615"/>
                  </a:lnTo>
                  <a:lnTo>
                    <a:pt x="8937" y="13789"/>
                  </a:lnTo>
                  <a:lnTo>
                    <a:pt x="8854" y="13960"/>
                  </a:lnTo>
                  <a:lnTo>
                    <a:pt x="8766" y="14122"/>
                  </a:lnTo>
                  <a:lnTo>
                    <a:pt x="8673" y="14281"/>
                  </a:lnTo>
                  <a:lnTo>
                    <a:pt x="8573" y="14429"/>
                  </a:lnTo>
                  <a:lnTo>
                    <a:pt x="8473" y="14577"/>
                  </a:lnTo>
                  <a:lnTo>
                    <a:pt x="8367" y="14713"/>
                  </a:lnTo>
                  <a:lnTo>
                    <a:pt x="8257" y="14846"/>
                  </a:lnTo>
                  <a:lnTo>
                    <a:pt x="8148" y="14970"/>
                  </a:lnTo>
                  <a:lnTo>
                    <a:pt x="8032" y="15088"/>
                  </a:lnTo>
                  <a:lnTo>
                    <a:pt x="7916" y="15198"/>
                  </a:lnTo>
                  <a:lnTo>
                    <a:pt x="7677" y="15395"/>
                  </a:lnTo>
                  <a:lnTo>
                    <a:pt x="7558" y="15482"/>
                  </a:lnTo>
                  <a:lnTo>
                    <a:pt x="7439" y="15557"/>
                  </a:lnTo>
                  <a:lnTo>
                    <a:pt x="7320" y="15629"/>
                  </a:lnTo>
                  <a:lnTo>
                    <a:pt x="7200" y="15690"/>
                  </a:lnTo>
                  <a:lnTo>
                    <a:pt x="7081" y="15743"/>
                  </a:lnTo>
                  <a:lnTo>
                    <a:pt x="6965" y="15784"/>
                  </a:lnTo>
                  <a:lnTo>
                    <a:pt x="6849" y="15819"/>
                  </a:lnTo>
                  <a:lnTo>
                    <a:pt x="6736" y="15841"/>
                  </a:lnTo>
                  <a:lnTo>
                    <a:pt x="6678" y="15853"/>
                  </a:lnTo>
                  <a:lnTo>
                    <a:pt x="6627" y="15856"/>
                  </a:lnTo>
                  <a:lnTo>
                    <a:pt x="6569" y="15860"/>
                  </a:lnTo>
                  <a:lnTo>
                    <a:pt x="6517" y="15864"/>
                  </a:lnTo>
                  <a:lnTo>
                    <a:pt x="6462" y="15860"/>
                  </a:lnTo>
                  <a:lnTo>
                    <a:pt x="6411" y="15856"/>
                  </a:lnTo>
                  <a:lnTo>
                    <a:pt x="6356" y="15853"/>
                  </a:lnTo>
                  <a:lnTo>
                    <a:pt x="6301" y="15841"/>
                  </a:lnTo>
                  <a:lnTo>
                    <a:pt x="6188" y="15819"/>
                  </a:lnTo>
                  <a:lnTo>
                    <a:pt x="6072" y="15784"/>
                  </a:lnTo>
                  <a:lnTo>
                    <a:pt x="5953" y="15743"/>
                  </a:lnTo>
                  <a:lnTo>
                    <a:pt x="5837" y="15690"/>
                  </a:lnTo>
                  <a:lnTo>
                    <a:pt x="5718" y="15629"/>
                  </a:lnTo>
                  <a:lnTo>
                    <a:pt x="5595" y="15557"/>
                  </a:lnTo>
                  <a:lnTo>
                    <a:pt x="5476" y="15482"/>
                  </a:lnTo>
                  <a:lnTo>
                    <a:pt x="5357" y="15395"/>
                  </a:lnTo>
                  <a:lnTo>
                    <a:pt x="5238" y="15296"/>
                  </a:lnTo>
                  <a:lnTo>
                    <a:pt x="5118" y="15198"/>
                  </a:lnTo>
                  <a:lnTo>
                    <a:pt x="5002" y="15088"/>
                  </a:lnTo>
                  <a:lnTo>
                    <a:pt x="4890" y="14970"/>
                  </a:lnTo>
                  <a:lnTo>
                    <a:pt x="4777" y="14846"/>
                  </a:lnTo>
                  <a:lnTo>
                    <a:pt x="4667" y="14713"/>
                  </a:lnTo>
                  <a:lnTo>
                    <a:pt x="4561" y="14577"/>
                  </a:lnTo>
                  <a:lnTo>
                    <a:pt x="4458" y="14429"/>
                  </a:lnTo>
                  <a:lnTo>
                    <a:pt x="4364" y="14281"/>
                  </a:lnTo>
                  <a:lnTo>
                    <a:pt x="4268" y="14122"/>
                  </a:lnTo>
                  <a:lnTo>
                    <a:pt x="4181" y="13960"/>
                  </a:lnTo>
                  <a:lnTo>
                    <a:pt x="4097" y="13789"/>
                  </a:lnTo>
                  <a:lnTo>
                    <a:pt x="4020" y="13615"/>
                  </a:lnTo>
                  <a:lnTo>
                    <a:pt x="3949" y="13437"/>
                  </a:lnTo>
                  <a:lnTo>
                    <a:pt x="3916" y="13346"/>
                  </a:lnTo>
                  <a:lnTo>
                    <a:pt x="3884" y="13255"/>
                  </a:lnTo>
                  <a:lnTo>
                    <a:pt x="3855" y="13161"/>
                  </a:lnTo>
                  <a:lnTo>
                    <a:pt x="3829" y="13066"/>
                  </a:lnTo>
                  <a:lnTo>
                    <a:pt x="3804" y="12971"/>
                  </a:lnTo>
                  <a:lnTo>
                    <a:pt x="3781" y="12873"/>
                  </a:lnTo>
                  <a:lnTo>
                    <a:pt x="3755" y="12771"/>
                  </a:lnTo>
                  <a:lnTo>
                    <a:pt x="3736" y="12672"/>
                  </a:lnTo>
                  <a:lnTo>
                    <a:pt x="3720" y="12574"/>
                  </a:lnTo>
                  <a:lnTo>
                    <a:pt x="3704" y="12472"/>
                  </a:lnTo>
                  <a:lnTo>
                    <a:pt x="3691" y="12369"/>
                  </a:lnTo>
                  <a:lnTo>
                    <a:pt x="3681" y="12263"/>
                  </a:lnTo>
                  <a:lnTo>
                    <a:pt x="3671" y="12161"/>
                  </a:lnTo>
                  <a:lnTo>
                    <a:pt x="3668" y="12055"/>
                  </a:lnTo>
                  <a:lnTo>
                    <a:pt x="3662" y="11949"/>
                  </a:lnTo>
                  <a:lnTo>
                    <a:pt x="3662" y="11839"/>
                  </a:lnTo>
                  <a:lnTo>
                    <a:pt x="3665" y="11635"/>
                  </a:lnTo>
                  <a:lnTo>
                    <a:pt x="3678" y="11430"/>
                  </a:lnTo>
                  <a:lnTo>
                    <a:pt x="3694" y="11230"/>
                  </a:lnTo>
                  <a:lnTo>
                    <a:pt x="3720" y="11029"/>
                  </a:lnTo>
                  <a:lnTo>
                    <a:pt x="3749" y="10836"/>
                  </a:lnTo>
                  <a:lnTo>
                    <a:pt x="3833" y="10457"/>
                  </a:lnTo>
                  <a:lnTo>
                    <a:pt x="3884" y="10276"/>
                  </a:lnTo>
                  <a:lnTo>
                    <a:pt x="3942" y="10101"/>
                  </a:lnTo>
                  <a:lnTo>
                    <a:pt x="4003" y="9924"/>
                  </a:lnTo>
                  <a:lnTo>
                    <a:pt x="4074" y="9757"/>
                  </a:lnTo>
                  <a:lnTo>
                    <a:pt x="4152" y="9594"/>
                  </a:lnTo>
                  <a:lnTo>
                    <a:pt x="4229" y="9435"/>
                  </a:lnTo>
                  <a:lnTo>
                    <a:pt x="4313" y="9284"/>
                  </a:lnTo>
                  <a:lnTo>
                    <a:pt x="4403" y="9140"/>
                  </a:lnTo>
                  <a:lnTo>
                    <a:pt x="4500" y="9000"/>
                  </a:lnTo>
                  <a:lnTo>
                    <a:pt x="4600" y="8867"/>
                  </a:lnTo>
                  <a:lnTo>
                    <a:pt x="4700" y="8738"/>
                  </a:lnTo>
                  <a:lnTo>
                    <a:pt x="4809" y="8617"/>
                  </a:lnTo>
                  <a:lnTo>
                    <a:pt x="4919" y="8507"/>
                  </a:lnTo>
                  <a:lnTo>
                    <a:pt x="5035" y="8401"/>
                  </a:lnTo>
                  <a:lnTo>
                    <a:pt x="5157" y="8307"/>
                  </a:lnTo>
                  <a:lnTo>
                    <a:pt x="5280" y="8216"/>
                  </a:lnTo>
                  <a:lnTo>
                    <a:pt x="5405" y="8136"/>
                  </a:lnTo>
                  <a:lnTo>
                    <a:pt x="5470" y="8099"/>
                  </a:lnTo>
                  <a:lnTo>
                    <a:pt x="5537" y="8065"/>
                  </a:lnTo>
                  <a:lnTo>
                    <a:pt x="5602" y="8030"/>
                  </a:lnTo>
                  <a:lnTo>
                    <a:pt x="5670" y="8000"/>
                  </a:lnTo>
                  <a:lnTo>
                    <a:pt x="5734" y="7970"/>
                  </a:lnTo>
                  <a:lnTo>
                    <a:pt x="5805" y="7947"/>
                  </a:lnTo>
                  <a:lnTo>
                    <a:pt x="5873" y="7921"/>
                  </a:lnTo>
                  <a:lnTo>
                    <a:pt x="5943" y="7902"/>
                  </a:lnTo>
                  <a:lnTo>
                    <a:pt x="6014" y="7883"/>
                  </a:lnTo>
                  <a:lnTo>
                    <a:pt x="6082" y="7868"/>
                  </a:lnTo>
                  <a:lnTo>
                    <a:pt x="6156" y="7849"/>
                  </a:lnTo>
                  <a:lnTo>
                    <a:pt x="6224" y="7837"/>
                  </a:lnTo>
                  <a:lnTo>
                    <a:pt x="6372" y="7822"/>
                  </a:lnTo>
                  <a:lnTo>
                    <a:pt x="6443" y="7818"/>
                  </a:lnTo>
                  <a:close/>
                  <a:moveTo>
                    <a:pt x="16309" y="5528"/>
                  </a:moveTo>
                  <a:lnTo>
                    <a:pt x="18051" y="5528"/>
                  </a:lnTo>
                  <a:lnTo>
                    <a:pt x="18051" y="14936"/>
                  </a:lnTo>
                  <a:lnTo>
                    <a:pt x="16309" y="14936"/>
                  </a:lnTo>
                  <a:lnTo>
                    <a:pt x="16309" y="5528"/>
                  </a:lnTo>
                  <a:close/>
                  <a:moveTo>
                    <a:pt x="0" y="0"/>
                  </a:moveTo>
                  <a:lnTo>
                    <a:pt x="21600" y="0"/>
                  </a:lnTo>
                  <a:lnTo>
                    <a:pt x="21600" y="2046"/>
                  </a:lnTo>
                  <a:lnTo>
                    <a:pt x="20726" y="2046"/>
                  </a:lnTo>
                  <a:lnTo>
                    <a:pt x="20726" y="18817"/>
                  </a:lnTo>
                  <a:lnTo>
                    <a:pt x="12724" y="18817"/>
                  </a:lnTo>
                  <a:lnTo>
                    <a:pt x="12724" y="17283"/>
                  </a:lnTo>
                  <a:lnTo>
                    <a:pt x="19419" y="17283"/>
                  </a:lnTo>
                  <a:lnTo>
                    <a:pt x="19419" y="2046"/>
                  </a:lnTo>
                  <a:lnTo>
                    <a:pt x="1984" y="2046"/>
                  </a:lnTo>
                  <a:lnTo>
                    <a:pt x="1984" y="14896"/>
                  </a:lnTo>
                  <a:lnTo>
                    <a:pt x="678" y="14896"/>
                  </a:lnTo>
                  <a:lnTo>
                    <a:pt x="678" y="2046"/>
                  </a:lnTo>
                  <a:lnTo>
                    <a:pt x="0" y="2046"/>
                  </a:lnTo>
                  <a:lnTo>
                    <a:pt x="0"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grpSp>
        <p:nvGrpSpPr>
          <p:cNvPr id="167" name="组合 15"/>
          <p:cNvGrpSpPr/>
          <p:nvPr/>
        </p:nvGrpSpPr>
        <p:grpSpPr>
          <a:xfrm>
            <a:off x="6538731" y="3858357"/>
            <a:ext cx="575915" cy="575915"/>
            <a:chOff x="0" y="0"/>
            <a:chExt cx="575914" cy="575914"/>
          </a:xfrm>
        </p:grpSpPr>
        <p:sp>
          <p:nvSpPr>
            <p:cNvPr id="165" name="椭圆 16"/>
            <p:cNvSpPr/>
            <p:nvPr/>
          </p:nvSpPr>
          <p:spPr>
            <a:xfrm>
              <a:off x="-1" y="-1"/>
              <a:ext cx="575916" cy="575916"/>
            </a:xfrm>
            <a:prstGeom prst="ellipse">
              <a:avLst/>
            </a:prstGeom>
            <a:solidFill>
              <a:srgbClr val="2F559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6" name="KSO_Shape"/>
            <p:cNvSpPr/>
            <p:nvPr/>
          </p:nvSpPr>
          <p:spPr>
            <a:xfrm>
              <a:off x="139703" y="144418"/>
              <a:ext cx="296507" cy="293542"/>
            </a:xfrm>
            <a:custGeom>
              <a:avLst/>
              <a:gdLst/>
              <a:ahLst/>
              <a:cxnLst>
                <a:cxn ang="0">
                  <a:pos x="wd2" y="hd2"/>
                </a:cxn>
                <a:cxn ang="5400000">
                  <a:pos x="wd2" y="hd2"/>
                </a:cxn>
                <a:cxn ang="10800000">
                  <a:pos x="wd2" y="hd2"/>
                </a:cxn>
                <a:cxn ang="16200000">
                  <a:pos x="wd2" y="hd2"/>
                </a:cxn>
              </a:cxnLst>
              <a:rect l="0" t="0" r="r" b="b"/>
              <a:pathLst>
                <a:path w="21600" h="21600" extrusionOk="0">
                  <a:moveTo>
                    <a:pt x="6879" y="15888"/>
                  </a:moveTo>
                  <a:lnTo>
                    <a:pt x="7153" y="16485"/>
                  </a:lnTo>
                  <a:lnTo>
                    <a:pt x="7182" y="16511"/>
                  </a:lnTo>
                  <a:lnTo>
                    <a:pt x="7203" y="16547"/>
                  </a:lnTo>
                  <a:lnTo>
                    <a:pt x="7236" y="16593"/>
                  </a:lnTo>
                  <a:lnTo>
                    <a:pt x="7257" y="16640"/>
                  </a:lnTo>
                  <a:lnTo>
                    <a:pt x="7265" y="16669"/>
                  </a:lnTo>
                  <a:lnTo>
                    <a:pt x="7272" y="16698"/>
                  </a:lnTo>
                  <a:lnTo>
                    <a:pt x="7272" y="16755"/>
                  </a:lnTo>
                  <a:lnTo>
                    <a:pt x="7265" y="16784"/>
                  </a:lnTo>
                  <a:lnTo>
                    <a:pt x="7254" y="16813"/>
                  </a:lnTo>
                  <a:lnTo>
                    <a:pt x="7243" y="16827"/>
                  </a:lnTo>
                  <a:lnTo>
                    <a:pt x="7225" y="16845"/>
                  </a:lnTo>
                  <a:lnTo>
                    <a:pt x="7203" y="16852"/>
                  </a:lnTo>
                  <a:lnTo>
                    <a:pt x="7178" y="16856"/>
                  </a:lnTo>
                  <a:lnTo>
                    <a:pt x="7145" y="16860"/>
                  </a:lnTo>
                  <a:lnTo>
                    <a:pt x="7117" y="16856"/>
                  </a:lnTo>
                  <a:lnTo>
                    <a:pt x="7084" y="16852"/>
                  </a:lnTo>
                  <a:lnTo>
                    <a:pt x="7052" y="16842"/>
                  </a:lnTo>
                  <a:lnTo>
                    <a:pt x="7016" y="16827"/>
                  </a:lnTo>
                  <a:lnTo>
                    <a:pt x="6983" y="16813"/>
                  </a:lnTo>
                  <a:lnTo>
                    <a:pt x="6947" y="16795"/>
                  </a:lnTo>
                  <a:lnTo>
                    <a:pt x="6915" y="16773"/>
                  </a:lnTo>
                  <a:lnTo>
                    <a:pt x="6882" y="16748"/>
                  </a:lnTo>
                  <a:lnTo>
                    <a:pt x="6857" y="16723"/>
                  </a:lnTo>
                  <a:lnTo>
                    <a:pt x="6832" y="16691"/>
                  </a:lnTo>
                  <a:lnTo>
                    <a:pt x="6814" y="16662"/>
                  </a:lnTo>
                  <a:lnTo>
                    <a:pt x="6767" y="16579"/>
                  </a:lnTo>
                  <a:lnTo>
                    <a:pt x="6738" y="16518"/>
                  </a:lnTo>
                  <a:lnTo>
                    <a:pt x="6716" y="16471"/>
                  </a:lnTo>
                  <a:lnTo>
                    <a:pt x="6709" y="16432"/>
                  </a:lnTo>
                  <a:lnTo>
                    <a:pt x="6709" y="16392"/>
                  </a:lnTo>
                  <a:lnTo>
                    <a:pt x="6716" y="16352"/>
                  </a:lnTo>
                  <a:lnTo>
                    <a:pt x="6742" y="16237"/>
                  </a:lnTo>
                  <a:lnTo>
                    <a:pt x="6749" y="16201"/>
                  </a:lnTo>
                  <a:lnTo>
                    <a:pt x="6749" y="16183"/>
                  </a:lnTo>
                  <a:lnTo>
                    <a:pt x="6742" y="16173"/>
                  </a:lnTo>
                  <a:lnTo>
                    <a:pt x="6734" y="16169"/>
                  </a:lnTo>
                  <a:lnTo>
                    <a:pt x="6713" y="16169"/>
                  </a:lnTo>
                  <a:lnTo>
                    <a:pt x="6705" y="16165"/>
                  </a:lnTo>
                  <a:lnTo>
                    <a:pt x="6702" y="16162"/>
                  </a:lnTo>
                  <a:lnTo>
                    <a:pt x="6673" y="16090"/>
                  </a:lnTo>
                  <a:lnTo>
                    <a:pt x="6659" y="16054"/>
                  </a:lnTo>
                  <a:lnTo>
                    <a:pt x="6655" y="16036"/>
                  </a:lnTo>
                  <a:lnTo>
                    <a:pt x="6655" y="16021"/>
                  </a:lnTo>
                  <a:lnTo>
                    <a:pt x="6705" y="15985"/>
                  </a:lnTo>
                  <a:lnTo>
                    <a:pt x="6752" y="15957"/>
                  </a:lnTo>
                  <a:lnTo>
                    <a:pt x="6785" y="15935"/>
                  </a:lnTo>
                  <a:lnTo>
                    <a:pt x="6814" y="15924"/>
                  </a:lnTo>
                  <a:lnTo>
                    <a:pt x="6853" y="15906"/>
                  </a:lnTo>
                  <a:lnTo>
                    <a:pt x="6864" y="15906"/>
                  </a:lnTo>
                  <a:lnTo>
                    <a:pt x="6879" y="15888"/>
                  </a:lnTo>
                  <a:close/>
                  <a:moveTo>
                    <a:pt x="14044" y="15801"/>
                  </a:moveTo>
                  <a:lnTo>
                    <a:pt x="14238" y="15801"/>
                  </a:lnTo>
                  <a:lnTo>
                    <a:pt x="14331" y="15809"/>
                  </a:lnTo>
                  <a:lnTo>
                    <a:pt x="14375" y="15816"/>
                  </a:lnTo>
                  <a:lnTo>
                    <a:pt x="14410" y="15827"/>
                  </a:lnTo>
                  <a:lnTo>
                    <a:pt x="14446" y="15837"/>
                  </a:lnTo>
                  <a:lnTo>
                    <a:pt x="14475" y="15852"/>
                  </a:lnTo>
                  <a:lnTo>
                    <a:pt x="14504" y="15870"/>
                  </a:lnTo>
                  <a:lnTo>
                    <a:pt x="14522" y="15888"/>
                  </a:lnTo>
                  <a:lnTo>
                    <a:pt x="14536" y="15906"/>
                  </a:lnTo>
                  <a:lnTo>
                    <a:pt x="14543" y="15934"/>
                  </a:lnTo>
                  <a:lnTo>
                    <a:pt x="14543" y="15960"/>
                  </a:lnTo>
                  <a:lnTo>
                    <a:pt x="14536" y="15996"/>
                  </a:lnTo>
                  <a:lnTo>
                    <a:pt x="14522" y="16028"/>
                  </a:lnTo>
                  <a:lnTo>
                    <a:pt x="14497" y="16071"/>
                  </a:lnTo>
                  <a:lnTo>
                    <a:pt x="14461" y="16114"/>
                  </a:lnTo>
                  <a:lnTo>
                    <a:pt x="14418" y="16161"/>
                  </a:lnTo>
                  <a:lnTo>
                    <a:pt x="14357" y="16219"/>
                  </a:lnTo>
                  <a:lnTo>
                    <a:pt x="14242" y="16312"/>
                  </a:lnTo>
                  <a:lnTo>
                    <a:pt x="14188" y="16352"/>
                  </a:lnTo>
                  <a:lnTo>
                    <a:pt x="14127" y="16384"/>
                  </a:lnTo>
                  <a:lnTo>
                    <a:pt x="14069" y="16416"/>
                  </a:lnTo>
                  <a:lnTo>
                    <a:pt x="14008" y="16442"/>
                  </a:lnTo>
                  <a:lnTo>
                    <a:pt x="13950" y="16460"/>
                  </a:lnTo>
                  <a:lnTo>
                    <a:pt x="13893" y="16481"/>
                  </a:lnTo>
                  <a:lnTo>
                    <a:pt x="13832" y="16499"/>
                  </a:lnTo>
                  <a:lnTo>
                    <a:pt x="13717" y="16521"/>
                  </a:lnTo>
                  <a:lnTo>
                    <a:pt x="13598" y="16539"/>
                  </a:lnTo>
                  <a:lnTo>
                    <a:pt x="13480" y="16550"/>
                  </a:lnTo>
                  <a:lnTo>
                    <a:pt x="13426" y="16557"/>
                  </a:lnTo>
                  <a:lnTo>
                    <a:pt x="13401" y="16564"/>
                  </a:lnTo>
                  <a:lnTo>
                    <a:pt x="13390" y="16571"/>
                  </a:lnTo>
                  <a:lnTo>
                    <a:pt x="13383" y="16575"/>
                  </a:lnTo>
                  <a:lnTo>
                    <a:pt x="13379" y="16582"/>
                  </a:lnTo>
                  <a:lnTo>
                    <a:pt x="13379" y="16593"/>
                  </a:lnTo>
                  <a:lnTo>
                    <a:pt x="13383" y="16607"/>
                  </a:lnTo>
                  <a:lnTo>
                    <a:pt x="13390" y="16618"/>
                  </a:lnTo>
                  <a:lnTo>
                    <a:pt x="13390" y="16636"/>
                  </a:lnTo>
                  <a:lnTo>
                    <a:pt x="13379" y="16643"/>
                  </a:lnTo>
                  <a:lnTo>
                    <a:pt x="13293" y="16719"/>
                  </a:lnTo>
                  <a:lnTo>
                    <a:pt x="13239" y="16751"/>
                  </a:lnTo>
                  <a:lnTo>
                    <a:pt x="13221" y="16762"/>
                  </a:lnTo>
                  <a:lnTo>
                    <a:pt x="13203" y="16773"/>
                  </a:lnTo>
                  <a:lnTo>
                    <a:pt x="13124" y="16711"/>
                  </a:lnTo>
                  <a:lnTo>
                    <a:pt x="13063" y="16657"/>
                  </a:lnTo>
                  <a:lnTo>
                    <a:pt x="13013" y="16614"/>
                  </a:lnTo>
                  <a:lnTo>
                    <a:pt x="12984" y="16575"/>
                  </a:lnTo>
                  <a:lnTo>
                    <a:pt x="12962" y="16550"/>
                  </a:lnTo>
                  <a:lnTo>
                    <a:pt x="12948" y="16532"/>
                  </a:lnTo>
                  <a:lnTo>
                    <a:pt x="12941" y="16514"/>
                  </a:lnTo>
                  <a:lnTo>
                    <a:pt x="12908" y="16499"/>
                  </a:lnTo>
                  <a:lnTo>
                    <a:pt x="13667" y="15837"/>
                  </a:lnTo>
                  <a:lnTo>
                    <a:pt x="13721" y="15830"/>
                  </a:lnTo>
                  <a:lnTo>
                    <a:pt x="13857" y="15816"/>
                  </a:lnTo>
                  <a:lnTo>
                    <a:pt x="13947" y="15809"/>
                  </a:lnTo>
                  <a:lnTo>
                    <a:pt x="14044" y="15801"/>
                  </a:lnTo>
                  <a:close/>
                  <a:moveTo>
                    <a:pt x="5321" y="14018"/>
                  </a:moveTo>
                  <a:lnTo>
                    <a:pt x="6275" y="14018"/>
                  </a:lnTo>
                  <a:lnTo>
                    <a:pt x="6275" y="14226"/>
                  </a:lnTo>
                  <a:lnTo>
                    <a:pt x="6278" y="14230"/>
                  </a:lnTo>
                  <a:lnTo>
                    <a:pt x="6296" y="14248"/>
                  </a:lnTo>
                  <a:lnTo>
                    <a:pt x="6311" y="14252"/>
                  </a:lnTo>
                  <a:lnTo>
                    <a:pt x="6329" y="14259"/>
                  </a:lnTo>
                  <a:lnTo>
                    <a:pt x="6361" y="14263"/>
                  </a:lnTo>
                  <a:lnTo>
                    <a:pt x="6426" y="14263"/>
                  </a:lnTo>
                  <a:lnTo>
                    <a:pt x="6454" y="14259"/>
                  </a:lnTo>
                  <a:lnTo>
                    <a:pt x="6476" y="14252"/>
                  </a:lnTo>
                  <a:lnTo>
                    <a:pt x="6490" y="14248"/>
                  </a:lnTo>
                  <a:lnTo>
                    <a:pt x="6508" y="14230"/>
                  </a:lnTo>
                  <a:lnTo>
                    <a:pt x="6512" y="14226"/>
                  </a:lnTo>
                  <a:lnTo>
                    <a:pt x="6512" y="14018"/>
                  </a:lnTo>
                  <a:lnTo>
                    <a:pt x="7415" y="14018"/>
                  </a:lnTo>
                  <a:lnTo>
                    <a:pt x="7415" y="15014"/>
                  </a:lnTo>
                  <a:lnTo>
                    <a:pt x="7412" y="15057"/>
                  </a:lnTo>
                  <a:lnTo>
                    <a:pt x="7401" y="15094"/>
                  </a:lnTo>
                  <a:lnTo>
                    <a:pt x="7379" y="15130"/>
                  </a:lnTo>
                  <a:lnTo>
                    <a:pt x="7358" y="15159"/>
                  </a:lnTo>
                  <a:lnTo>
                    <a:pt x="7325" y="15189"/>
                  </a:lnTo>
                  <a:lnTo>
                    <a:pt x="7289" y="15207"/>
                  </a:lnTo>
                  <a:lnTo>
                    <a:pt x="7250" y="15218"/>
                  </a:lnTo>
                  <a:lnTo>
                    <a:pt x="7206" y="15221"/>
                  </a:lnTo>
                  <a:lnTo>
                    <a:pt x="5530" y="15221"/>
                  </a:lnTo>
                  <a:lnTo>
                    <a:pt x="5487" y="15218"/>
                  </a:lnTo>
                  <a:lnTo>
                    <a:pt x="5447" y="15207"/>
                  </a:lnTo>
                  <a:lnTo>
                    <a:pt x="5411" y="15189"/>
                  </a:lnTo>
                  <a:lnTo>
                    <a:pt x="5382" y="15159"/>
                  </a:lnTo>
                  <a:lnTo>
                    <a:pt x="5353" y="15130"/>
                  </a:lnTo>
                  <a:lnTo>
                    <a:pt x="5336" y="15094"/>
                  </a:lnTo>
                  <a:lnTo>
                    <a:pt x="5325" y="15057"/>
                  </a:lnTo>
                  <a:lnTo>
                    <a:pt x="5321" y="15014"/>
                  </a:lnTo>
                  <a:lnTo>
                    <a:pt x="5321" y="14018"/>
                  </a:lnTo>
                  <a:close/>
                  <a:moveTo>
                    <a:pt x="5530" y="13482"/>
                  </a:moveTo>
                  <a:lnTo>
                    <a:pt x="7206" y="13482"/>
                  </a:lnTo>
                  <a:lnTo>
                    <a:pt x="7250" y="13485"/>
                  </a:lnTo>
                  <a:lnTo>
                    <a:pt x="7289" y="13496"/>
                  </a:lnTo>
                  <a:lnTo>
                    <a:pt x="7325" y="13518"/>
                  </a:lnTo>
                  <a:lnTo>
                    <a:pt x="7358" y="13543"/>
                  </a:lnTo>
                  <a:lnTo>
                    <a:pt x="7379" y="13575"/>
                  </a:lnTo>
                  <a:lnTo>
                    <a:pt x="7401" y="13608"/>
                  </a:lnTo>
                  <a:lnTo>
                    <a:pt x="7412" y="13647"/>
                  </a:lnTo>
                  <a:lnTo>
                    <a:pt x="7415" y="13687"/>
                  </a:lnTo>
                  <a:lnTo>
                    <a:pt x="7415" y="13931"/>
                  </a:lnTo>
                  <a:lnTo>
                    <a:pt x="5321" y="13931"/>
                  </a:lnTo>
                  <a:lnTo>
                    <a:pt x="5321" y="13687"/>
                  </a:lnTo>
                  <a:lnTo>
                    <a:pt x="5325" y="13647"/>
                  </a:lnTo>
                  <a:lnTo>
                    <a:pt x="5336" y="13608"/>
                  </a:lnTo>
                  <a:lnTo>
                    <a:pt x="5353" y="13575"/>
                  </a:lnTo>
                  <a:lnTo>
                    <a:pt x="5382" y="13543"/>
                  </a:lnTo>
                  <a:lnTo>
                    <a:pt x="5411" y="13518"/>
                  </a:lnTo>
                  <a:lnTo>
                    <a:pt x="5447" y="13496"/>
                  </a:lnTo>
                  <a:lnTo>
                    <a:pt x="5487" y="13485"/>
                  </a:lnTo>
                  <a:lnTo>
                    <a:pt x="5530" y="13482"/>
                  </a:lnTo>
                  <a:close/>
                  <a:moveTo>
                    <a:pt x="6554" y="12612"/>
                  </a:moveTo>
                  <a:lnTo>
                    <a:pt x="6600" y="12616"/>
                  </a:lnTo>
                  <a:lnTo>
                    <a:pt x="6614" y="12616"/>
                  </a:lnTo>
                  <a:lnTo>
                    <a:pt x="6635" y="12623"/>
                  </a:lnTo>
                  <a:lnTo>
                    <a:pt x="6664" y="12641"/>
                  </a:lnTo>
                  <a:lnTo>
                    <a:pt x="6688" y="12659"/>
                  </a:lnTo>
                  <a:lnTo>
                    <a:pt x="6717" y="12689"/>
                  </a:lnTo>
                  <a:lnTo>
                    <a:pt x="6745" y="12721"/>
                  </a:lnTo>
                  <a:lnTo>
                    <a:pt x="6773" y="12761"/>
                  </a:lnTo>
                  <a:lnTo>
                    <a:pt x="6829" y="12849"/>
                  </a:lnTo>
                  <a:lnTo>
                    <a:pt x="6879" y="12947"/>
                  </a:lnTo>
                  <a:lnTo>
                    <a:pt x="6921" y="13038"/>
                  </a:lnTo>
                  <a:lnTo>
                    <a:pt x="6949" y="13126"/>
                  </a:lnTo>
                  <a:lnTo>
                    <a:pt x="6963" y="13166"/>
                  </a:lnTo>
                  <a:lnTo>
                    <a:pt x="6971" y="13202"/>
                  </a:lnTo>
                  <a:lnTo>
                    <a:pt x="6971" y="13242"/>
                  </a:lnTo>
                  <a:lnTo>
                    <a:pt x="6963" y="13253"/>
                  </a:lnTo>
                  <a:lnTo>
                    <a:pt x="6949" y="13261"/>
                  </a:lnTo>
                  <a:lnTo>
                    <a:pt x="6939" y="13261"/>
                  </a:lnTo>
                  <a:lnTo>
                    <a:pt x="6925" y="13250"/>
                  </a:lnTo>
                  <a:lnTo>
                    <a:pt x="6911" y="13239"/>
                  </a:lnTo>
                  <a:lnTo>
                    <a:pt x="6889" y="13228"/>
                  </a:lnTo>
                  <a:lnTo>
                    <a:pt x="6858" y="13188"/>
                  </a:lnTo>
                  <a:lnTo>
                    <a:pt x="6826" y="13148"/>
                  </a:lnTo>
                  <a:lnTo>
                    <a:pt x="6798" y="13089"/>
                  </a:lnTo>
                  <a:lnTo>
                    <a:pt x="6798" y="13071"/>
                  </a:lnTo>
                  <a:lnTo>
                    <a:pt x="6794" y="13046"/>
                  </a:lnTo>
                  <a:lnTo>
                    <a:pt x="6784" y="13027"/>
                  </a:lnTo>
                  <a:lnTo>
                    <a:pt x="6766" y="13017"/>
                  </a:lnTo>
                  <a:lnTo>
                    <a:pt x="6748" y="13013"/>
                  </a:lnTo>
                  <a:lnTo>
                    <a:pt x="6734" y="13020"/>
                  </a:lnTo>
                  <a:lnTo>
                    <a:pt x="6727" y="13027"/>
                  </a:lnTo>
                  <a:lnTo>
                    <a:pt x="6717" y="13035"/>
                  </a:lnTo>
                  <a:lnTo>
                    <a:pt x="6709" y="13046"/>
                  </a:lnTo>
                  <a:lnTo>
                    <a:pt x="6706" y="13060"/>
                  </a:lnTo>
                  <a:lnTo>
                    <a:pt x="6702" y="13082"/>
                  </a:lnTo>
                  <a:lnTo>
                    <a:pt x="6702" y="13100"/>
                  </a:lnTo>
                  <a:lnTo>
                    <a:pt x="6699" y="13144"/>
                  </a:lnTo>
                  <a:lnTo>
                    <a:pt x="6692" y="13181"/>
                  </a:lnTo>
                  <a:lnTo>
                    <a:pt x="6685" y="13199"/>
                  </a:lnTo>
                  <a:lnTo>
                    <a:pt x="6678" y="13213"/>
                  </a:lnTo>
                  <a:lnTo>
                    <a:pt x="6667" y="13224"/>
                  </a:lnTo>
                  <a:lnTo>
                    <a:pt x="6649" y="13235"/>
                  </a:lnTo>
                  <a:lnTo>
                    <a:pt x="6635" y="13246"/>
                  </a:lnTo>
                  <a:lnTo>
                    <a:pt x="6621" y="13261"/>
                  </a:lnTo>
                  <a:lnTo>
                    <a:pt x="6600" y="13268"/>
                  </a:lnTo>
                  <a:lnTo>
                    <a:pt x="6575" y="13272"/>
                  </a:lnTo>
                  <a:lnTo>
                    <a:pt x="6522" y="13279"/>
                  </a:lnTo>
                  <a:lnTo>
                    <a:pt x="6463" y="13279"/>
                  </a:lnTo>
                  <a:lnTo>
                    <a:pt x="6434" y="13275"/>
                  </a:lnTo>
                  <a:lnTo>
                    <a:pt x="6406" y="13268"/>
                  </a:lnTo>
                  <a:lnTo>
                    <a:pt x="6385" y="13261"/>
                  </a:lnTo>
                  <a:lnTo>
                    <a:pt x="6360" y="13246"/>
                  </a:lnTo>
                  <a:lnTo>
                    <a:pt x="6336" y="13232"/>
                  </a:lnTo>
                  <a:lnTo>
                    <a:pt x="6318" y="13217"/>
                  </a:lnTo>
                  <a:lnTo>
                    <a:pt x="6279" y="13177"/>
                  </a:lnTo>
                  <a:lnTo>
                    <a:pt x="6247" y="13133"/>
                  </a:lnTo>
                  <a:lnTo>
                    <a:pt x="6216" y="13082"/>
                  </a:lnTo>
                  <a:lnTo>
                    <a:pt x="6191" y="13031"/>
                  </a:lnTo>
                  <a:lnTo>
                    <a:pt x="6166" y="12976"/>
                  </a:lnTo>
                  <a:lnTo>
                    <a:pt x="6149" y="12922"/>
                  </a:lnTo>
                  <a:lnTo>
                    <a:pt x="6134" y="12867"/>
                  </a:lnTo>
                  <a:lnTo>
                    <a:pt x="6110" y="12776"/>
                  </a:lnTo>
                  <a:lnTo>
                    <a:pt x="6099" y="12714"/>
                  </a:lnTo>
                  <a:lnTo>
                    <a:pt x="6096" y="12685"/>
                  </a:lnTo>
                  <a:lnTo>
                    <a:pt x="6096" y="12681"/>
                  </a:lnTo>
                  <a:lnTo>
                    <a:pt x="6099" y="12678"/>
                  </a:lnTo>
                  <a:lnTo>
                    <a:pt x="6110" y="12674"/>
                  </a:lnTo>
                  <a:lnTo>
                    <a:pt x="6138" y="12667"/>
                  </a:lnTo>
                  <a:lnTo>
                    <a:pt x="6173" y="12656"/>
                  </a:lnTo>
                  <a:lnTo>
                    <a:pt x="6230" y="12645"/>
                  </a:lnTo>
                  <a:lnTo>
                    <a:pt x="6314" y="12630"/>
                  </a:lnTo>
                  <a:lnTo>
                    <a:pt x="6463" y="12616"/>
                  </a:lnTo>
                  <a:lnTo>
                    <a:pt x="6554" y="12612"/>
                  </a:lnTo>
                  <a:close/>
                  <a:moveTo>
                    <a:pt x="12952" y="11394"/>
                  </a:moveTo>
                  <a:lnTo>
                    <a:pt x="13002" y="11394"/>
                  </a:lnTo>
                  <a:lnTo>
                    <a:pt x="13049" y="11398"/>
                  </a:lnTo>
                  <a:lnTo>
                    <a:pt x="13088" y="11405"/>
                  </a:lnTo>
                  <a:lnTo>
                    <a:pt x="13113" y="11413"/>
                  </a:lnTo>
                  <a:lnTo>
                    <a:pt x="13131" y="11424"/>
                  </a:lnTo>
                  <a:lnTo>
                    <a:pt x="13138" y="11435"/>
                  </a:lnTo>
                  <a:lnTo>
                    <a:pt x="13138" y="11449"/>
                  </a:lnTo>
                  <a:lnTo>
                    <a:pt x="13131" y="11464"/>
                  </a:lnTo>
                  <a:lnTo>
                    <a:pt x="13120" y="11478"/>
                  </a:lnTo>
                  <a:lnTo>
                    <a:pt x="13102" y="11493"/>
                  </a:lnTo>
                  <a:lnTo>
                    <a:pt x="13077" y="11508"/>
                  </a:lnTo>
                  <a:lnTo>
                    <a:pt x="13027" y="11533"/>
                  </a:lnTo>
                  <a:lnTo>
                    <a:pt x="12970" y="11552"/>
                  </a:lnTo>
                  <a:lnTo>
                    <a:pt x="12941" y="11555"/>
                  </a:lnTo>
                  <a:lnTo>
                    <a:pt x="12916" y="11559"/>
                  </a:lnTo>
                  <a:lnTo>
                    <a:pt x="12895" y="11559"/>
                  </a:lnTo>
                  <a:lnTo>
                    <a:pt x="12877" y="11555"/>
                  </a:lnTo>
                  <a:lnTo>
                    <a:pt x="12863" y="11552"/>
                  </a:lnTo>
                  <a:lnTo>
                    <a:pt x="12852" y="11548"/>
                  </a:lnTo>
                  <a:lnTo>
                    <a:pt x="12834" y="11548"/>
                  </a:lnTo>
                  <a:lnTo>
                    <a:pt x="12823" y="11552"/>
                  </a:lnTo>
                  <a:lnTo>
                    <a:pt x="12816" y="11559"/>
                  </a:lnTo>
                  <a:lnTo>
                    <a:pt x="12806" y="11566"/>
                  </a:lnTo>
                  <a:lnTo>
                    <a:pt x="12802" y="11573"/>
                  </a:lnTo>
                  <a:lnTo>
                    <a:pt x="12795" y="11595"/>
                  </a:lnTo>
                  <a:lnTo>
                    <a:pt x="12798" y="11606"/>
                  </a:lnTo>
                  <a:lnTo>
                    <a:pt x="12798" y="11617"/>
                  </a:lnTo>
                  <a:lnTo>
                    <a:pt x="12806" y="11628"/>
                  </a:lnTo>
                  <a:lnTo>
                    <a:pt x="12816" y="11643"/>
                  </a:lnTo>
                  <a:lnTo>
                    <a:pt x="12827" y="11654"/>
                  </a:lnTo>
                  <a:lnTo>
                    <a:pt x="12848" y="11665"/>
                  </a:lnTo>
                  <a:lnTo>
                    <a:pt x="12866" y="11676"/>
                  </a:lnTo>
                  <a:lnTo>
                    <a:pt x="12909" y="11694"/>
                  </a:lnTo>
                  <a:lnTo>
                    <a:pt x="12927" y="11709"/>
                  </a:lnTo>
                  <a:lnTo>
                    <a:pt x="12941" y="11723"/>
                  </a:lnTo>
                  <a:lnTo>
                    <a:pt x="12952" y="11734"/>
                  </a:lnTo>
                  <a:lnTo>
                    <a:pt x="12966" y="11753"/>
                  </a:lnTo>
                  <a:lnTo>
                    <a:pt x="12977" y="11771"/>
                  </a:lnTo>
                  <a:lnTo>
                    <a:pt x="12981" y="11793"/>
                  </a:lnTo>
                  <a:lnTo>
                    <a:pt x="12988" y="11811"/>
                  </a:lnTo>
                  <a:lnTo>
                    <a:pt x="12988" y="11862"/>
                  </a:lnTo>
                  <a:lnTo>
                    <a:pt x="12984" y="11895"/>
                  </a:lnTo>
                  <a:lnTo>
                    <a:pt x="12977" y="11921"/>
                  </a:lnTo>
                  <a:lnTo>
                    <a:pt x="12966" y="11957"/>
                  </a:lnTo>
                  <a:lnTo>
                    <a:pt x="12934" y="12030"/>
                  </a:lnTo>
                  <a:lnTo>
                    <a:pt x="12920" y="12060"/>
                  </a:lnTo>
                  <a:lnTo>
                    <a:pt x="12902" y="12089"/>
                  </a:lnTo>
                  <a:lnTo>
                    <a:pt x="12881" y="12114"/>
                  </a:lnTo>
                  <a:lnTo>
                    <a:pt x="12859" y="12133"/>
                  </a:lnTo>
                  <a:lnTo>
                    <a:pt x="12834" y="12158"/>
                  </a:lnTo>
                  <a:lnTo>
                    <a:pt x="12809" y="12173"/>
                  </a:lnTo>
                  <a:lnTo>
                    <a:pt x="12781" y="12188"/>
                  </a:lnTo>
                  <a:lnTo>
                    <a:pt x="12752" y="12206"/>
                  </a:lnTo>
                  <a:lnTo>
                    <a:pt x="12691" y="12224"/>
                  </a:lnTo>
                  <a:lnTo>
                    <a:pt x="12627" y="12239"/>
                  </a:lnTo>
                  <a:lnTo>
                    <a:pt x="12563" y="12246"/>
                  </a:lnTo>
                  <a:lnTo>
                    <a:pt x="12498" y="12250"/>
                  </a:lnTo>
                  <a:lnTo>
                    <a:pt x="12434" y="12250"/>
                  </a:lnTo>
                  <a:lnTo>
                    <a:pt x="12373" y="12246"/>
                  </a:lnTo>
                  <a:lnTo>
                    <a:pt x="12270" y="12231"/>
                  </a:lnTo>
                  <a:lnTo>
                    <a:pt x="12198" y="12220"/>
                  </a:lnTo>
                  <a:lnTo>
                    <a:pt x="12173" y="12213"/>
                  </a:lnTo>
                  <a:lnTo>
                    <a:pt x="12173" y="12217"/>
                  </a:lnTo>
                  <a:lnTo>
                    <a:pt x="12170" y="12213"/>
                  </a:lnTo>
                  <a:lnTo>
                    <a:pt x="12163" y="12209"/>
                  </a:lnTo>
                  <a:lnTo>
                    <a:pt x="12163" y="12188"/>
                  </a:lnTo>
                  <a:lnTo>
                    <a:pt x="12170" y="12162"/>
                  </a:lnTo>
                  <a:lnTo>
                    <a:pt x="12177" y="12111"/>
                  </a:lnTo>
                  <a:lnTo>
                    <a:pt x="12191" y="12041"/>
                  </a:lnTo>
                  <a:lnTo>
                    <a:pt x="12213" y="11939"/>
                  </a:lnTo>
                  <a:lnTo>
                    <a:pt x="12245" y="11840"/>
                  </a:lnTo>
                  <a:lnTo>
                    <a:pt x="12266" y="11756"/>
                  </a:lnTo>
                  <a:lnTo>
                    <a:pt x="12302" y="11650"/>
                  </a:lnTo>
                  <a:lnTo>
                    <a:pt x="12323" y="11599"/>
                  </a:lnTo>
                  <a:lnTo>
                    <a:pt x="12330" y="11584"/>
                  </a:lnTo>
                  <a:lnTo>
                    <a:pt x="12348" y="11559"/>
                  </a:lnTo>
                  <a:lnTo>
                    <a:pt x="12377" y="11533"/>
                  </a:lnTo>
                  <a:lnTo>
                    <a:pt x="12409" y="11508"/>
                  </a:lnTo>
                  <a:lnTo>
                    <a:pt x="12452" y="11489"/>
                  </a:lnTo>
                  <a:lnTo>
                    <a:pt x="12502" y="11471"/>
                  </a:lnTo>
                  <a:lnTo>
                    <a:pt x="12552" y="11449"/>
                  </a:lnTo>
                  <a:lnTo>
                    <a:pt x="12609" y="11438"/>
                  </a:lnTo>
                  <a:lnTo>
                    <a:pt x="12666" y="11424"/>
                  </a:lnTo>
                  <a:lnTo>
                    <a:pt x="12788" y="11405"/>
                  </a:lnTo>
                  <a:lnTo>
                    <a:pt x="12902" y="11398"/>
                  </a:lnTo>
                  <a:lnTo>
                    <a:pt x="12952" y="11394"/>
                  </a:lnTo>
                  <a:close/>
                  <a:moveTo>
                    <a:pt x="10441" y="8814"/>
                  </a:moveTo>
                  <a:lnTo>
                    <a:pt x="10495" y="8818"/>
                  </a:lnTo>
                  <a:lnTo>
                    <a:pt x="10545" y="8828"/>
                  </a:lnTo>
                  <a:lnTo>
                    <a:pt x="10596" y="8847"/>
                  </a:lnTo>
                  <a:lnTo>
                    <a:pt x="10642" y="8876"/>
                  </a:lnTo>
                  <a:lnTo>
                    <a:pt x="10685" y="8908"/>
                  </a:lnTo>
                  <a:lnTo>
                    <a:pt x="10728" y="8952"/>
                  </a:lnTo>
                  <a:lnTo>
                    <a:pt x="10771" y="8999"/>
                  </a:lnTo>
                  <a:lnTo>
                    <a:pt x="10807" y="9053"/>
                  </a:lnTo>
                  <a:lnTo>
                    <a:pt x="10843" y="9115"/>
                  </a:lnTo>
                  <a:lnTo>
                    <a:pt x="10879" y="9180"/>
                  </a:lnTo>
                  <a:lnTo>
                    <a:pt x="10911" y="9249"/>
                  </a:lnTo>
                  <a:lnTo>
                    <a:pt x="10947" y="9325"/>
                  </a:lnTo>
                  <a:lnTo>
                    <a:pt x="10972" y="9404"/>
                  </a:lnTo>
                  <a:lnTo>
                    <a:pt x="11001" y="9488"/>
                  </a:lnTo>
                  <a:lnTo>
                    <a:pt x="11029" y="9575"/>
                  </a:lnTo>
                  <a:lnTo>
                    <a:pt x="11076" y="9756"/>
                  </a:lnTo>
                  <a:lnTo>
                    <a:pt x="11116" y="9948"/>
                  </a:lnTo>
                  <a:lnTo>
                    <a:pt x="11155" y="10147"/>
                  </a:lnTo>
                  <a:lnTo>
                    <a:pt x="11184" y="10353"/>
                  </a:lnTo>
                  <a:lnTo>
                    <a:pt x="11212" y="10553"/>
                  </a:lnTo>
                  <a:lnTo>
                    <a:pt x="11230" y="10756"/>
                  </a:lnTo>
                  <a:lnTo>
                    <a:pt x="11252" y="10948"/>
                  </a:lnTo>
                  <a:lnTo>
                    <a:pt x="11266" y="11136"/>
                  </a:lnTo>
                  <a:lnTo>
                    <a:pt x="11259" y="10835"/>
                  </a:lnTo>
                  <a:lnTo>
                    <a:pt x="12127" y="11364"/>
                  </a:lnTo>
                  <a:lnTo>
                    <a:pt x="11955" y="12241"/>
                  </a:lnTo>
                  <a:lnTo>
                    <a:pt x="11284" y="11958"/>
                  </a:lnTo>
                  <a:lnTo>
                    <a:pt x="11252" y="11734"/>
                  </a:lnTo>
                  <a:lnTo>
                    <a:pt x="11198" y="11342"/>
                  </a:lnTo>
                  <a:lnTo>
                    <a:pt x="11123" y="12545"/>
                  </a:lnTo>
                  <a:lnTo>
                    <a:pt x="11119" y="12599"/>
                  </a:lnTo>
                  <a:lnTo>
                    <a:pt x="11116" y="12657"/>
                  </a:lnTo>
                  <a:lnTo>
                    <a:pt x="11119" y="12715"/>
                  </a:lnTo>
                  <a:lnTo>
                    <a:pt x="11133" y="12784"/>
                  </a:lnTo>
                  <a:lnTo>
                    <a:pt x="11151" y="12857"/>
                  </a:lnTo>
                  <a:lnTo>
                    <a:pt x="11176" y="12944"/>
                  </a:lnTo>
                  <a:lnTo>
                    <a:pt x="11220" y="13041"/>
                  </a:lnTo>
                  <a:lnTo>
                    <a:pt x="11273" y="13154"/>
                  </a:lnTo>
                  <a:lnTo>
                    <a:pt x="11123" y="13154"/>
                  </a:lnTo>
                  <a:lnTo>
                    <a:pt x="11223" y="13208"/>
                  </a:lnTo>
                  <a:lnTo>
                    <a:pt x="11349" y="13270"/>
                  </a:lnTo>
                  <a:lnTo>
                    <a:pt x="11628" y="13400"/>
                  </a:lnTo>
                  <a:lnTo>
                    <a:pt x="11865" y="13509"/>
                  </a:lnTo>
                  <a:lnTo>
                    <a:pt x="11962" y="13548"/>
                  </a:lnTo>
                  <a:lnTo>
                    <a:pt x="13568" y="15711"/>
                  </a:lnTo>
                  <a:lnTo>
                    <a:pt x="12665" y="16425"/>
                  </a:lnTo>
                  <a:lnTo>
                    <a:pt x="10936" y="14396"/>
                  </a:lnTo>
                  <a:lnTo>
                    <a:pt x="9760" y="14262"/>
                  </a:lnTo>
                  <a:lnTo>
                    <a:pt x="9760" y="14313"/>
                  </a:lnTo>
                  <a:lnTo>
                    <a:pt x="9753" y="14389"/>
                  </a:lnTo>
                  <a:lnTo>
                    <a:pt x="9735" y="14498"/>
                  </a:lnTo>
                  <a:lnTo>
                    <a:pt x="9706" y="14621"/>
                  </a:lnTo>
                  <a:lnTo>
                    <a:pt x="9635" y="14914"/>
                  </a:lnTo>
                  <a:lnTo>
                    <a:pt x="9549" y="15244"/>
                  </a:lnTo>
                  <a:lnTo>
                    <a:pt x="9459" y="15559"/>
                  </a:lnTo>
                  <a:lnTo>
                    <a:pt x="9384" y="15831"/>
                  </a:lnTo>
                  <a:lnTo>
                    <a:pt x="9308" y="16095"/>
                  </a:lnTo>
                  <a:lnTo>
                    <a:pt x="7250" y="16305"/>
                  </a:lnTo>
                  <a:lnTo>
                    <a:pt x="6963" y="15809"/>
                  </a:lnTo>
                  <a:lnTo>
                    <a:pt x="8168" y="15581"/>
                  </a:lnTo>
                  <a:lnTo>
                    <a:pt x="8165" y="13603"/>
                  </a:lnTo>
                  <a:lnTo>
                    <a:pt x="7878" y="13538"/>
                  </a:lnTo>
                  <a:lnTo>
                    <a:pt x="7860" y="13440"/>
                  </a:lnTo>
                  <a:lnTo>
                    <a:pt x="7842" y="13349"/>
                  </a:lnTo>
                  <a:lnTo>
                    <a:pt x="7827" y="13270"/>
                  </a:lnTo>
                  <a:lnTo>
                    <a:pt x="7813" y="13197"/>
                  </a:lnTo>
                  <a:lnTo>
                    <a:pt x="7802" y="13049"/>
                  </a:lnTo>
                  <a:lnTo>
                    <a:pt x="7795" y="12907"/>
                  </a:lnTo>
                  <a:lnTo>
                    <a:pt x="7788" y="12545"/>
                  </a:lnTo>
                  <a:lnTo>
                    <a:pt x="7777" y="12299"/>
                  </a:lnTo>
                  <a:lnTo>
                    <a:pt x="7752" y="11987"/>
                  </a:lnTo>
                  <a:lnTo>
                    <a:pt x="7720" y="10734"/>
                  </a:lnTo>
                  <a:lnTo>
                    <a:pt x="7623" y="10792"/>
                  </a:lnTo>
                  <a:lnTo>
                    <a:pt x="7397" y="10937"/>
                  </a:lnTo>
                  <a:lnTo>
                    <a:pt x="7254" y="11035"/>
                  </a:lnTo>
                  <a:lnTo>
                    <a:pt x="7107" y="11136"/>
                  </a:lnTo>
                  <a:lnTo>
                    <a:pt x="6963" y="11241"/>
                  </a:lnTo>
                  <a:lnTo>
                    <a:pt x="6838" y="11342"/>
                  </a:lnTo>
                  <a:lnTo>
                    <a:pt x="6816" y="11415"/>
                  </a:lnTo>
                  <a:lnTo>
                    <a:pt x="6802" y="11491"/>
                  </a:lnTo>
                  <a:lnTo>
                    <a:pt x="6795" y="11567"/>
                  </a:lnTo>
                  <a:lnTo>
                    <a:pt x="6788" y="11650"/>
                  </a:lnTo>
                  <a:lnTo>
                    <a:pt x="6788" y="11730"/>
                  </a:lnTo>
                  <a:lnTo>
                    <a:pt x="6791" y="11806"/>
                  </a:lnTo>
                  <a:lnTo>
                    <a:pt x="6795" y="11886"/>
                  </a:lnTo>
                  <a:lnTo>
                    <a:pt x="6802" y="11965"/>
                  </a:lnTo>
                  <a:lnTo>
                    <a:pt x="6820" y="12107"/>
                  </a:lnTo>
                  <a:lnTo>
                    <a:pt x="6834" y="12230"/>
                  </a:lnTo>
                  <a:lnTo>
                    <a:pt x="6849" y="12331"/>
                  </a:lnTo>
                  <a:lnTo>
                    <a:pt x="6849" y="12368"/>
                  </a:lnTo>
                  <a:lnTo>
                    <a:pt x="6838" y="12397"/>
                  </a:lnTo>
                  <a:lnTo>
                    <a:pt x="6576" y="12378"/>
                  </a:lnTo>
                  <a:lnTo>
                    <a:pt x="6465" y="12371"/>
                  </a:lnTo>
                  <a:lnTo>
                    <a:pt x="6411" y="12371"/>
                  </a:lnTo>
                  <a:lnTo>
                    <a:pt x="6365" y="12375"/>
                  </a:lnTo>
                  <a:lnTo>
                    <a:pt x="6314" y="12378"/>
                  </a:lnTo>
                  <a:lnTo>
                    <a:pt x="6214" y="12400"/>
                  </a:lnTo>
                  <a:lnTo>
                    <a:pt x="6164" y="12418"/>
                  </a:lnTo>
                  <a:lnTo>
                    <a:pt x="6117" y="12436"/>
                  </a:lnTo>
                  <a:lnTo>
                    <a:pt x="6063" y="12462"/>
                  </a:lnTo>
                  <a:lnTo>
                    <a:pt x="6006" y="12491"/>
                  </a:lnTo>
                  <a:lnTo>
                    <a:pt x="5949" y="12531"/>
                  </a:lnTo>
                  <a:lnTo>
                    <a:pt x="5938" y="12483"/>
                  </a:lnTo>
                  <a:lnTo>
                    <a:pt x="5920" y="12429"/>
                  </a:lnTo>
                  <a:lnTo>
                    <a:pt x="5909" y="12375"/>
                  </a:lnTo>
                  <a:lnTo>
                    <a:pt x="5902" y="12313"/>
                  </a:lnTo>
                  <a:lnTo>
                    <a:pt x="5888" y="12176"/>
                  </a:lnTo>
                  <a:lnTo>
                    <a:pt x="5880" y="12020"/>
                  </a:lnTo>
                  <a:lnTo>
                    <a:pt x="5880" y="11842"/>
                  </a:lnTo>
                  <a:lnTo>
                    <a:pt x="5884" y="11639"/>
                  </a:lnTo>
                  <a:lnTo>
                    <a:pt x="5891" y="11426"/>
                  </a:lnTo>
                  <a:lnTo>
                    <a:pt x="5906" y="11187"/>
                  </a:lnTo>
                  <a:lnTo>
                    <a:pt x="5970" y="11035"/>
                  </a:lnTo>
                  <a:lnTo>
                    <a:pt x="6027" y="10911"/>
                  </a:lnTo>
                  <a:lnTo>
                    <a:pt x="6056" y="10857"/>
                  </a:lnTo>
                  <a:lnTo>
                    <a:pt x="6085" y="10810"/>
                  </a:lnTo>
                  <a:lnTo>
                    <a:pt x="6146" y="10723"/>
                  </a:lnTo>
                  <a:lnTo>
                    <a:pt x="6210" y="10636"/>
                  </a:lnTo>
                  <a:lnTo>
                    <a:pt x="6289" y="10549"/>
                  </a:lnTo>
                  <a:lnTo>
                    <a:pt x="6382" y="10440"/>
                  </a:lnTo>
                  <a:lnTo>
                    <a:pt x="6494" y="10310"/>
                  </a:lnTo>
                  <a:lnTo>
                    <a:pt x="6673" y="10118"/>
                  </a:lnTo>
                  <a:lnTo>
                    <a:pt x="6831" y="9944"/>
                  </a:lnTo>
                  <a:lnTo>
                    <a:pt x="7096" y="9654"/>
                  </a:lnTo>
                  <a:lnTo>
                    <a:pt x="7207" y="9531"/>
                  </a:lnTo>
                  <a:lnTo>
                    <a:pt x="7311" y="9426"/>
                  </a:lnTo>
                  <a:lnTo>
                    <a:pt x="7415" y="9332"/>
                  </a:lnTo>
                  <a:lnTo>
                    <a:pt x="7508" y="9249"/>
                  </a:lnTo>
                  <a:lnTo>
                    <a:pt x="7559" y="9209"/>
                  </a:lnTo>
                  <a:lnTo>
                    <a:pt x="7609" y="9176"/>
                  </a:lnTo>
                  <a:lnTo>
                    <a:pt x="7663" y="9140"/>
                  </a:lnTo>
                  <a:lnTo>
                    <a:pt x="7716" y="9107"/>
                  </a:lnTo>
                  <a:lnTo>
                    <a:pt x="7770" y="9082"/>
                  </a:lnTo>
                  <a:lnTo>
                    <a:pt x="7827" y="9053"/>
                  </a:lnTo>
                  <a:lnTo>
                    <a:pt x="7888" y="9024"/>
                  </a:lnTo>
                  <a:lnTo>
                    <a:pt x="7953" y="9002"/>
                  </a:lnTo>
                  <a:lnTo>
                    <a:pt x="8089" y="8952"/>
                  </a:lnTo>
                  <a:lnTo>
                    <a:pt x="8243" y="8905"/>
                  </a:lnTo>
                  <a:lnTo>
                    <a:pt x="8423" y="8865"/>
                  </a:lnTo>
                  <a:lnTo>
                    <a:pt x="8627" y="8818"/>
                  </a:lnTo>
                  <a:lnTo>
                    <a:pt x="8706" y="8821"/>
                  </a:lnTo>
                  <a:lnTo>
                    <a:pt x="8849" y="8828"/>
                  </a:lnTo>
                  <a:lnTo>
                    <a:pt x="9075" y="8843"/>
                  </a:lnTo>
                  <a:lnTo>
                    <a:pt x="9846" y="11324"/>
                  </a:lnTo>
                  <a:lnTo>
                    <a:pt x="9771" y="10585"/>
                  </a:lnTo>
                  <a:lnTo>
                    <a:pt x="9735" y="9252"/>
                  </a:lnTo>
                  <a:lnTo>
                    <a:pt x="9685" y="9125"/>
                  </a:lnTo>
                  <a:lnTo>
                    <a:pt x="9785" y="8955"/>
                  </a:lnTo>
                  <a:lnTo>
                    <a:pt x="10004" y="8955"/>
                  </a:lnTo>
                  <a:lnTo>
                    <a:pt x="10097" y="9125"/>
                  </a:lnTo>
                  <a:lnTo>
                    <a:pt x="10054" y="9274"/>
                  </a:lnTo>
                  <a:lnTo>
                    <a:pt x="10320" y="11216"/>
                  </a:lnTo>
                  <a:lnTo>
                    <a:pt x="10280" y="8876"/>
                  </a:lnTo>
                  <a:lnTo>
                    <a:pt x="10359" y="8836"/>
                  </a:lnTo>
                  <a:lnTo>
                    <a:pt x="10380" y="8825"/>
                  </a:lnTo>
                  <a:lnTo>
                    <a:pt x="10384" y="8818"/>
                  </a:lnTo>
                  <a:lnTo>
                    <a:pt x="10441" y="8814"/>
                  </a:lnTo>
                  <a:close/>
                  <a:moveTo>
                    <a:pt x="8413" y="6726"/>
                  </a:moveTo>
                  <a:lnTo>
                    <a:pt x="8398" y="6861"/>
                  </a:lnTo>
                  <a:lnTo>
                    <a:pt x="8391" y="6966"/>
                  </a:lnTo>
                  <a:lnTo>
                    <a:pt x="8395" y="6966"/>
                  </a:lnTo>
                  <a:lnTo>
                    <a:pt x="8398" y="6861"/>
                  </a:lnTo>
                  <a:lnTo>
                    <a:pt x="8405" y="6813"/>
                  </a:lnTo>
                  <a:lnTo>
                    <a:pt x="8413" y="6770"/>
                  </a:lnTo>
                  <a:lnTo>
                    <a:pt x="8413" y="6726"/>
                  </a:lnTo>
                  <a:close/>
                  <a:moveTo>
                    <a:pt x="8575" y="6201"/>
                  </a:moveTo>
                  <a:lnTo>
                    <a:pt x="8568" y="6208"/>
                  </a:lnTo>
                  <a:lnTo>
                    <a:pt x="8542" y="6223"/>
                  </a:lnTo>
                  <a:lnTo>
                    <a:pt x="8528" y="6241"/>
                  </a:lnTo>
                  <a:lnTo>
                    <a:pt x="8510" y="6273"/>
                  </a:lnTo>
                  <a:lnTo>
                    <a:pt x="8546" y="6234"/>
                  </a:lnTo>
                  <a:lnTo>
                    <a:pt x="8568" y="6219"/>
                  </a:lnTo>
                  <a:lnTo>
                    <a:pt x="8586" y="6201"/>
                  </a:lnTo>
                  <a:lnTo>
                    <a:pt x="8575" y="6201"/>
                  </a:lnTo>
                  <a:close/>
                  <a:moveTo>
                    <a:pt x="9381" y="5668"/>
                  </a:moveTo>
                  <a:lnTo>
                    <a:pt x="9479" y="5668"/>
                  </a:lnTo>
                  <a:lnTo>
                    <a:pt x="9572" y="5672"/>
                  </a:lnTo>
                  <a:lnTo>
                    <a:pt x="9666" y="5683"/>
                  </a:lnTo>
                  <a:lnTo>
                    <a:pt x="9752" y="5694"/>
                  </a:lnTo>
                  <a:lnTo>
                    <a:pt x="9839" y="5715"/>
                  </a:lnTo>
                  <a:lnTo>
                    <a:pt x="9922" y="5733"/>
                  </a:lnTo>
                  <a:lnTo>
                    <a:pt x="10001" y="5755"/>
                  </a:lnTo>
                  <a:lnTo>
                    <a:pt x="10076" y="5784"/>
                  </a:lnTo>
                  <a:lnTo>
                    <a:pt x="10152" y="5810"/>
                  </a:lnTo>
                  <a:lnTo>
                    <a:pt x="10217" y="5842"/>
                  </a:lnTo>
                  <a:lnTo>
                    <a:pt x="10282" y="5871"/>
                  </a:lnTo>
                  <a:lnTo>
                    <a:pt x="10343" y="5904"/>
                  </a:lnTo>
                  <a:lnTo>
                    <a:pt x="10447" y="5962"/>
                  </a:lnTo>
                  <a:lnTo>
                    <a:pt x="10541" y="6023"/>
                  </a:lnTo>
                  <a:lnTo>
                    <a:pt x="10613" y="6070"/>
                  </a:lnTo>
                  <a:lnTo>
                    <a:pt x="10667" y="6114"/>
                  </a:lnTo>
                  <a:lnTo>
                    <a:pt x="10714" y="6150"/>
                  </a:lnTo>
                  <a:lnTo>
                    <a:pt x="10714" y="6248"/>
                  </a:lnTo>
                  <a:lnTo>
                    <a:pt x="10707" y="6292"/>
                  </a:lnTo>
                  <a:lnTo>
                    <a:pt x="10696" y="6342"/>
                  </a:lnTo>
                  <a:lnTo>
                    <a:pt x="10682" y="6393"/>
                  </a:lnTo>
                  <a:lnTo>
                    <a:pt x="10664" y="6437"/>
                  </a:lnTo>
                  <a:lnTo>
                    <a:pt x="10653" y="6462"/>
                  </a:lnTo>
                  <a:lnTo>
                    <a:pt x="10635" y="6484"/>
                  </a:lnTo>
                  <a:lnTo>
                    <a:pt x="10620" y="6502"/>
                  </a:lnTo>
                  <a:lnTo>
                    <a:pt x="10602" y="6520"/>
                  </a:lnTo>
                  <a:lnTo>
                    <a:pt x="10577" y="6538"/>
                  </a:lnTo>
                  <a:lnTo>
                    <a:pt x="10555" y="6549"/>
                  </a:lnTo>
                  <a:lnTo>
                    <a:pt x="10530" y="6560"/>
                  </a:lnTo>
                  <a:lnTo>
                    <a:pt x="10498" y="6567"/>
                  </a:lnTo>
                  <a:lnTo>
                    <a:pt x="10469" y="6571"/>
                  </a:lnTo>
                  <a:lnTo>
                    <a:pt x="10433" y="6571"/>
                  </a:lnTo>
                  <a:lnTo>
                    <a:pt x="10397" y="6567"/>
                  </a:lnTo>
                  <a:lnTo>
                    <a:pt x="10354" y="6560"/>
                  </a:lnTo>
                  <a:lnTo>
                    <a:pt x="10307" y="6549"/>
                  </a:lnTo>
                  <a:lnTo>
                    <a:pt x="10257" y="6534"/>
                  </a:lnTo>
                  <a:lnTo>
                    <a:pt x="10203" y="6509"/>
                  </a:lnTo>
                  <a:lnTo>
                    <a:pt x="10152" y="6484"/>
                  </a:lnTo>
                  <a:lnTo>
                    <a:pt x="10120" y="6473"/>
                  </a:lnTo>
                  <a:lnTo>
                    <a:pt x="10066" y="6462"/>
                  </a:lnTo>
                  <a:lnTo>
                    <a:pt x="9929" y="6437"/>
                  </a:lnTo>
                  <a:lnTo>
                    <a:pt x="9788" y="6411"/>
                  </a:lnTo>
                  <a:lnTo>
                    <a:pt x="9734" y="6400"/>
                  </a:lnTo>
                  <a:lnTo>
                    <a:pt x="9702" y="6393"/>
                  </a:lnTo>
                  <a:lnTo>
                    <a:pt x="9979" y="6527"/>
                  </a:lnTo>
                  <a:lnTo>
                    <a:pt x="10109" y="6585"/>
                  </a:lnTo>
                  <a:lnTo>
                    <a:pt x="10170" y="6607"/>
                  </a:lnTo>
                  <a:lnTo>
                    <a:pt x="10231" y="6629"/>
                  </a:lnTo>
                  <a:lnTo>
                    <a:pt x="10289" y="6650"/>
                  </a:lnTo>
                  <a:lnTo>
                    <a:pt x="10343" y="6661"/>
                  </a:lnTo>
                  <a:lnTo>
                    <a:pt x="10397" y="6672"/>
                  </a:lnTo>
                  <a:lnTo>
                    <a:pt x="10444" y="6676"/>
                  </a:lnTo>
                  <a:lnTo>
                    <a:pt x="10491" y="6672"/>
                  </a:lnTo>
                  <a:lnTo>
                    <a:pt x="10534" y="6661"/>
                  </a:lnTo>
                  <a:lnTo>
                    <a:pt x="10573" y="6647"/>
                  </a:lnTo>
                  <a:lnTo>
                    <a:pt x="10609" y="6621"/>
                  </a:lnTo>
                  <a:lnTo>
                    <a:pt x="10620" y="6716"/>
                  </a:lnTo>
                  <a:lnTo>
                    <a:pt x="10624" y="6803"/>
                  </a:lnTo>
                  <a:lnTo>
                    <a:pt x="10617" y="6962"/>
                  </a:lnTo>
                  <a:lnTo>
                    <a:pt x="10631" y="6951"/>
                  </a:lnTo>
                  <a:lnTo>
                    <a:pt x="10638" y="6944"/>
                  </a:lnTo>
                  <a:lnTo>
                    <a:pt x="10649" y="6940"/>
                  </a:lnTo>
                  <a:lnTo>
                    <a:pt x="10653" y="6944"/>
                  </a:lnTo>
                  <a:lnTo>
                    <a:pt x="10656" y="6951"/>
                  </a:lnTo>
                  <a:lnTo>
                    <a:pt x="10660" y="6977"/>
                  </a:lnTo>
                  <a:lnTo>
                    <a:pt x="10664" y="7013"/>
                  </a:lnTo>
                  <a:lnTo>
                    <a:pt x="10664" y="7060"/>
                  </a:lnTo>
                  <a:lnTo>
                    <a:pt x="10653" y="7176"/>
                  </a:lnTo>
                  <a:lnTo>
                    <a:pt x="10638" y="7310"/>
                  </a:lnTo>
                  <a:lnTo>
                    <a:pt x="10620" y="7437"/>
                  </a:lnTo>
                  <a:lnTo>
                    <a:pt x="10602" y="7546"/>
                  </a:lnTo>
                  <a:lnTo>
                    <a:pt x="10588" y="7611"/>
                  </a:lnTo>
                  <a:lnTo>
                    <a:pt x="10577" y="7622"/>
                  </a:lnTo>
                  <a:lnTo>
                    <a:pt x="10573" y="7618"/>
                  </a:lnTo>
                  <a:lnTo>
                    <a:pt x="10566" y="7690"/>
                  </a:lnTo>
                  <a:lnTo>
                    <a:pt x="10555" y="7759"/>
                  </a:lnTo>
                  <a:lnTo>
                    <a:pt x="10541" y="7825"/>
                  </a:lnTo>
                  <a:lnTo>
                    <a:pt x="10527" y="7890"/>
                  </a:lnTo>
                  <a:lnTo>
                    <a:pt x="10505" y="7951"/>
                  </a:lnTo>
                  <a:lnTo>
                    <a:pt x="10483" y="8013"/>
                  </a:lnTo>
                  <a:lnTo>
                    <a:pt x="10462" y="8071"/>
                  </a:lnTo>
                  <a:lnTo>
                    <a:pt x="10433" y="8129"/>
                  </a:lnTo>
                  <a:lnTo>
                    <a:pt x="10408" y="8187"/>
                  </a:lnTo>
                  <a:lnTo>
                    <a:pt x="10379" y="8238"/>
                  </a:lnTo>
                  <a:lnTo>
                    <a:pt x="10350" y="8288"/>
                  </a:lnTo>
                  <a:lnTo>
                    <a:pt x="10314" y="8339"/>
                  </a:lnTo>
                  <a:lnTo>
                    <a:pt x="10282" y="8386"/>
                  </a:lnTo>
                  <a:lnTo>
                    <a:pt x="10246" y="8433"/>
                  </a:lnTo>
                  <a:lnTo>
                    <a:pt x="10174" y="8513"/>
                  </a:lnTo>
                  <a:lnTo>
                    <a:pt x="10098" y="8589"/>
                  </a:lnTo>
                  <a:lnTo>
                    <a:pt x="10015" y="8654"/>
                  </a:lnTo>
                  <a:lnTo>
                    <a:pt x="9936" y="8712"/>
                  </a:lnTo>
                  <a:lnTo>
                    <a:pt x="9853" y="8760"/>
                  </a:lnTo>
                  <a:lnTo>
                    <a:pt x="9767" y="8796"/>
                  </a:lnTo>
                  <a:lnTo>
                    <a:pt x="9731" y="8810"/>
                  </a:lnTo>
                  <a:lnTo>
                    <a:pt x="9688" y="8825"/>
                  </a:lnTo>
                  <a:lnTo>
                    <a:pt x="9644" y="8832"/>
                  </a:lnTo>
                  <a:lnTo>
                    <a:pt x="9608" y="8839"/>
                  </a:lnTo>
                  <a:lnTo>
                    <a:pt x="9569" y="8843"/>
                  </a:lnTo>
                  <a:lnTo>
                    <a:pt x="9500" y="8843"/>
                  </a:lnTo>
                  <a:lnTo>
                    <a:pt x="9464" y="8839"/>
                  </a:lnTo>
                  <a:lnTo>
                    <a:pt x="9432" y="8832"/>
                  </a:lnTo>
                  <a:lnTo>
                    <a:pt x="9396" y="8821"/>
                  </a:lnTo>
                  <a:lnTo>
                    <a:pt x="9324" y="8792"/>
                  </a:lnTo>
                  <a:lnTo>
                    <a:pt x="9248" y="8756"/>
                  </a:lnTo>
                  <a:lnTo>
                    <a:pt x="9169" y="8705"/>
                  </a:lnTo>
                  <a:lnTo>
                    <a:pt x="9090" y="8651"/>
                  </a:lnTo>
                  <a:lnTo>
                    <a:pt x="9010" y="8582"/>
                  </a:lnTo>
                  <a:lnTo>
                    <a:pt x="8931" y="8510"/>
                  </a:lnTo>
                  <a:lnTo>
                    <a:pt x="8852" y="8423"/>
                  </a:lnTo>
                  <a:lnTo>
                    <a:pt x="8780" y="8336"/>
                  </a:lnTo>
                  <a:lnTo>
                    <a:pt x="8708" y="8238"/>
                  </a:lnTo>
                  <a:lnTo>
                    <a:pt x="8643" y="8136"/>
                  </a:lnTo>
                  <a:lnTo>
                    <a:pt x="8582" y="8024"/>
                  </a:lnTo>
                  <a:lnTo>
                    <a:pt x="8528" y="7908"/>
                  </a:lnTo>
                  <a:lnTo>
                    <a:pt x="8506" y="7850"/>
                  </a:lnTo>
                  <a:lnTo>
                    <a:pt x="8481" y="7788"/>
                  </a:lnTo>
                  <a:lnTo>
                    <a:pt x="8445" y="7665"/>
                  </a:lnTo>
                  <a:lnTo>
                    <a:pt x="8434" y="7705"/>
                  </a:lnTo>
                  <a:lnTo>
                    <a:pt x="8416" y="7738"/>
                  </a:lnTo>
                  <a:lnTo>
                    <a:pt x="8398" y="7759"/>
                  </a:lnTo>
                  <a:lnTo>
                    <a:pt x="8384" y="7767"/>
                  </a:lnTo>
                  <a:lnTo>
                    <a:pt x="8362" y="7759"/>
                  </a:lnTo>
                  <a:lnTo>
                    <a:pt x="8351" y="7745"/>
                  </a:lnTo>
                  <a:lnTo>
                    <a:pt x="8344" y="7730"/>
                  </a:lnTo>
                  <a:lnTo>
                    <a:pt x="8326" y="7698"/>
                  </a:lnTo>
                  <a:lnTo>
                    <a:pt x="8315" y="7647"/>
                  </a:lnTo>
                  <a:lnTo>
                    <a:pt x="8301" y="7589"/>
                  </a:lnTo>
                  <a:lnTo>
                    <a:pt x="8290" y="7520"/>
                  </a:lnTo>
                  <a:lnTo>
                    <a:pt x="8287" y="7444"/>
                  </a:lnTo>
                  <a:lnTo>
                    <a:pt x="8283" y="7361"/>
                  </a:lnTo>
                  <a:lnTo>
                    <a:pt x="8287" y="7288"/>
                  </a:lnTo>
                  <a:lnTo>
                    <a:pt x="8290" y="7219"/>
                  </a:lnTo>
                  <a:lnTo>
                    <a:pt x="8297" y="7158"/>
                  </a:lnTo>
                  <a:lnTo>
                    <a:pt x="8312" y="7100"/>
                  </a:lnTo>
                  <a:lnTo>
                    <a:pt x="8323" y="7053"/>
                  </a:lnTo>
                  <a:lnTo>
                    <a:pt x="8333" y="7013"/>
                  </a:lnTo>
                  <a:lnTo>
                    <a:pt x="8351" y="6984"/>
                  </a:lnTo>
                  <a:lnTo>
                    <a:pt x="8359" y="6973"/>
                  </a:lnTo>
                  <a:lnTo>
                    <a:pt x="8369" y="6969"/>
                  </a:lnTo>
                  <a:lnTo>
                    <a:pt x="8341" y="6937"/>
                  </a:lnTo>
                  <a:lnTo>
                    <a:pt x="8319" y="6908"/>
                  </a:lnTo>
                  <a:lnTo>
                    <a:pt x="8297" y="6871"/>
                  </a:lnTo>
                  <a:lnTo>
                    <a:pt x="8283" y="6835"/>
                  </a:lnTo>
                  <a:lnTo>
                    <a:pt x="8269" y="6799"/>
                  </a:lnTo>
                  <a:lnTo>
                    <a:pt x="8261" y="6755"/>
                  </a:lnTo>
                  <a:lnTo>
                    <a:pt x="8254" y="6719"/>
                  </a:lnTo>
                  <a:lnTo>
                    <a:pt x="8251" y="6676"/>
                  </a:lnTo>
                  <a:lnTo>
                    <a:pt x="8247" y="6639"/>
                  </a:lnTo>
                  <a:lnTo>
                    <a:pt x="8247" y="6592"/>
                  </a:lnTo>
                  <a:lnTo>
                    <a:pt x="8254" y="6505"/>
                  </a:lnTo>
                  <a:lnTo>
                    <a:pt x="8269" y="6422"/>
                  </a:lnTo>
                  <a:lnTo>
                    <a:pt x="8287" y="6339"/>
                  </a:lnTo>
                  <a:lnTo>
                    <a:pt x="8315" y="6255"/>
                  </a:lnTo>
                  <a:lnTo>
                    <a:pt x="8344" y="6179"/>
                  </a:lnTo>
                  <a:lnTo>
                    <a:pt x="8377" y="6107"/>
                  </a:lnTo>
                  <a:lnTo>
                    <a:pt x="8409" y="6045"/>
                  </a:lnTo>
                  <a:lnTo>
                    <a:pt x="8441" y="5991"/>
                  </a:lnTo>
                  <a:lnTo>
                    <a:pt x="8470" y="5947"/>
                  </a:lnTo>
                  <a:lnTo>
                    <a:pt x="8499" y="5915"/>
                  </a:lnTo>
                  <a:lnTo>
                    <a:pt x="8521" y="5900"/>
                  </a:lnTo>
                  <a:lnTo>
                    <a:pt x="8636" y="5842"/>
                  </a:lnTo>
                  <a:lnTo>
                    <a:pt x="8748" y="5795"/>
                  </a:lnTo>
                  <a:lnTo>
                    <a:pt x="8856" y="5755"/>
                  </a:lnTo>
                  <a:lnTo>
                    <a:pt x="8967" y="5726"/>
                  </a:lnTo>
                  <a:lnTo>
                    <a:pt x="9075" y="5701"/>
                  </a:lnTo>
                  <a:lnTo>
                    <a:pt x="9180" y="5683"/>
                  </a:lnTo>
                  <a:lnTo>
                    <a:pt x="9281" y="5672"/>
                  </a:lnTo>
                  <a:lnTo>
                    <a:pt x="9381" y="5668"/>
                  </a:lnTo>
                  <a:close/>
                  <a:moveTo>
                    <a:pt x="9425" y="4708"/>
                  </a:moveTo>
                  <a:lnTo>
                    <a:pt x="9242" y="4712"/>
                  </a:lnTo>
                  <a:lnTo>
                    <a:pt x="9059" y="4719"/>
                  </a:lnTo>
                  <a:lnTo>
                    <a:pt x="8880" y="4734"/>
                  </a:lnTo>
                  <a:lnTo>
                    <a:pt x="8700" y="4748"/>
                  </a:lnTo>
                  <a:lnTo>
                    <a:pt x="8524" y="4766"/>
                  </a:lnTo>
                  <a:lnTo>
                    <a:pt x="8349" y="4795"/>
                  </a:lnTo>
                  <a:lnTo>
                    <a:pt x="8173" y="4821"/>
                  </a:lnTo>
                  <a:lnTo>
                    <a:pt x="7997" y="4857"/>
                  </a:lnTo>
                  <a:lnTo>
                    <a:pt x="7828" y="4893"/>
                  </a:lnTo>
                  <a:lnTo>
                    <a:pt x="7660" y="4937"/>
                  </a:lnTo>
                  <a:lnTo>
                    <a:pt x="7491" y="4984"/>
                  </a:lnTo>
                  <a:lnTo>
                    <a:pt x="7323" y="5031"/>
                  </a:lnTo>
                  <a:lnTo>
                    <a:pt x="7157" y="5085"/>
                  </a:lnTo>
                  <a:lnTo>
                    <a:pt x="6996" y="5143"/>
                  </a:lnTo>
                  <a:lnTo>
                    <a:pt x="6831" y="5205"/>
                  </a:lnTo>
                  <a:lnTo>
                    <a:pt x="6673" y="5270"/>
                  </a:lnTo>
                  <a:lnTo>
                    <a:pt x="6515" y="5346"/>
                  </a:lnTo>
                  <a:lnTo>
                    <a:pt x="6361" y="5419"/>
                  </a:lnTo>
                  <a:lnTo>
                    <a:pt x="6207" y="5495"/>
                  </a:lnTo>
                  <a:lnTo>
                    <a:pt x="6056" y="5575"/>
                  </a:lnTo>
                  <a:lnTo>
                    <a:pt x="5905" y="5658"/>
                  </a:lnTo>
                  <a:lnTo>
                    <a:pt x="5762" y="5745"/>
                  </a:lnTo>
                  <a:lnTo>
                    <a:pt x="5618" y="5836"/>
                  </a:lnTo>
                  <a:lnTo>
                    <a:pt x="5475" y="5933"/>
                  </a:lnTo>
                  <a:lnTo>
                    <a:pt x="5335" y="6031"/>
                  </a:lnTo>
                  <a:lnTo>
                    <a:pt x="5199" y="6129"/>
                  </a:lnTo>
                  <a:lnTo>
                    <a:pt x="5059" y="6234"/>
                  </a:lnTo>
                  <a:lnTo>
                    <a:pt x="4930" y="6343"/>
                  </a:lnTo>
                  <a:lnTo>
                    <a:pt x="4800" y="6452"/>
                  </a:lnTo>
                  <a:lnTo>
                    <a:pt x="4671" y="6568"/>
                  </a:lnTo>
                  <a:lnTo>
                    <a:pt x="4549" y="6684"/>
                  </a:lnTo>
                  <a:lnTo>
                    <a:pt x="4427" y="6803"/>
                  </a:lnTo>
                  <a:lnTo>
                    <a:pt x="4309" y="6927"/>
                  </a:lnTo>
                  <a:lnTo>
                    <a:pt x="4194" y="7053"/>
                  </a:lnTo>
                  <a:lnTo>
                    <a:pt x="4079" y="7180"/>
                  </a:lnTo>
                  <a:lnTo>
                    <a:pt x="3972" y="7311"/>
                  </a:lnTo>
                  <a:lnTo>
                    <a:pt x="3864" y="7449"/>
                  </a:lnTo>
                  <a:lnTo>
                    <a:pt x="3760" y="7583"/>
                  </a:lnTo>
                  <a:lnTo>
                    <a:pt x="3663" y="7720"/>
                  </a:lnTo>
                  <a:lnTo>
                    <a:pt x="3563" y="7862"/>
                  </a:lnTo>
                  <a:lnTo>
                    <a:pt x="3469" y="8007"/>
                  </a:lnTo>
                  <a:lnTo>
                    <a:pt x="3380" y="8152"/>
                  </a:lnTo>
                  <a:lnTo>
                    <a:pt x="3294" y="8300"/>
                  </a:lnTo>
                  <a:lnTo>
                    <a:pt x="3207" y="8453"/>
                  </a:lnTo>
                  <a:lnTo>
                    <a:pt x="3128" y="8601"/>
                  </a:lnTo>
                  <a:lnTo>
                    <a:pt x="3053" y="8761"/>
                  </a:lnTo>
                  <a:lnTo>
                    <a:pt x="2978" y="8913"/>
                  </a:lnTo>
                  <a:lnTo>
                    <a:pt x="2910" y="9076"/>
                  </a:lnTo>
                  <a:lnTo>
                    <a:pt x="2845" y="9236"/>
                  </a:lnTo>
                  <a:lnTo>
                    <a:pt x="2784" y="9399"/>
                  </a:lnTo>
                  <a:lnTo>
                    <a:pt x="2727" y="9565"/>
                  </a:lnTo>
                  <a:lnTo>
                    <a:pt x="2673" y="9729"/>
                  </a:lnTo>
                  <a:lnTo>
                    <a:pt x="2580" y="10069"/>
                  </a:lnTo>
                  <a:lnTo>
                    <a:pt x="2537" y="10243"/>
                  </a:lnTo>
                  <a:lnTo>
                    <a:pt x="2501" y="10417"/>
                  </a:lnTo>
                  <a:lnTo>
                    <a:pt x="2465" y="10588"/>
                  </a:lnTo>
                  <a:lnTo>
                    <a:pt x="2440" y="10765"/>
                  </a:lnTo>
                  <a:lnTo>
                    <a:pt x="2411" y="10943"/>
                  </a:lnTo>
                  <a:lnTo>
                    <a:pt x="2393" y="11124"/>
                  </a:lnTo>
                  <a:lnTo>
                    <a:pt x="2379" y="11302"/>
                  </a:lnTo>
                  <a:lnTo>
                    <a:pt x="2364" y="11487"/>
                  </a:lnTo>
                  <a:lnTo>
                    <a:pt x="2357" y="11668"/>
                  </a:lnTo>
                  <a:lnTo>
                    <a:pt x="2354" y="11853"/>
                  </a:lnTo>
                  <a:lnTo>
                    <a:pt x="2357" y="12038"/>
                  </a:lnTo>
                  <a:lnTo>
                    <a:pt x="2364" y="12219"/>
                  </a:lnTo>
                  <a:lnTo>
                    <a:pt x="2379" y="12400"/>
                  </a:lnTo>
                  <a:lnTo>
                    <a:pt x="2393" y="12581"/>
                  </a:lnTo>
                  <a:lnTo>
                    <a:pt x="2411" y="12759"/>
                  </a:lnTo>
                  <a:lnTo>
                    <a:pt x="2440" y="12937"/>
                  </a:lnTo>
                  <a:lnTo>
                    <a:pt x="2465" y="13114"/>
                  </a:lnTo>
                  <a:lnTo>
                    <a:pt x="2537" y="13462"/>
                  </a:lnTo>
                  <a:lnTo>
                    <a:pt x="2580" y="13636"/>
                  </a:lnTo>
                  <a:lnTo>
                    <a:pt x="2626" y="13803"/>
                  </a:lnTo>
                  <a:lnTo>
                    <a:pt x="2673" y="13973"/>
                  </a:lnTo>
                  <a:lnTo>
                    <a:pt x="2727" y="14140"/>
                  </a:lnTo>
                  <a:lnTo>
                    <a:pt x="2784" y="14303"/>
                  </a:lnTo>
                  <a:lnTo>
                    <a:pt x="2845" y="14466"/>
                  </a:lnTo>
                  <a:lnTo>
                    <a:pt x="2910" y="14629"/>
                  </a:lnTo>
                  <a:lnTo>
                    <a:pt x="2978" y="14785"/>
                  </a:lnTo>
                  <a:lnTo>
                    <a:pt x="3053" y="14945"/>
                  </a:lnTo>
                  <a:lnTo>
                    <a:pt x="3128" y="15097"/>
                  </a:lnTo>
                  <a:lnTo>
                    <a:pt x="3207" y="15253"/>
                  </a:lnTo>
                  <a:lnTo>
                    <a:pt x="3294" y="15402"/>
                  </a:lnTo>
                  <a:lnTo>
                    <a:pt x="3380" y="15554"/>
                  </a:lnTo>
                  <a:lnTo>
                    <a:pt x="3469" y="15699"/>
                  </a:lnTo>
                  <a:lnTo>
                    <a:pt x="3563" y="15840"/>
                  </a:lnTo>
                  <a:lnTo>
                    <a:pt x="3663" y="15985"/>
                  </a:lnTo>
                  <a:lnTo>
                    <a:pt x="3760" y="16123"/>
                  </a:lnTo>
                  <a:lnTo>
                    <a:pt x="3864" y="16257"/>
                  </a:lnTo>
                  <a:lnTo>
                    <a:pt x="3972" y="16391"/>
                  </a:lnTo>
                  <a:lnTo>
                    <a:pt x="4079" y="16522"/>
                  </a:lnTo>
                  <a:lnTo>
                    <a:pt x="4194" y="16648"/>
                  </a:lnTo>
                  <a:lnTo>
                    <a:pt x="4309" y="16775"/>
                  </a:lnTo>
                  <a:lnTo>
                    <a:pt x="4427" y="16899"/>
                  </a:lnTo>
                  <a:lnTo>
                    <a:pt x="4549" y="17018"/>
                  </a:lnTo>
                  <a:lnTo>
                    <a:pt x="4671" y="17134"/>
                  </a:lnTo>
                  <a:lnTo>
                    <a:pt x="4800" y="17250"/>
                  </a:lnTo>
                  <a:lnTo>
                    <a:pt x="4930" y="17359"/>
                  </a:lnTo>
                  <a:lnTo>
                    <a:pt x="5059" y="17468"/>
                  </a:lnTo>
                  <a:lnTo>
                    <a:pt x="5199" y="17569"/>
                  </a:lnTo>
                  <a:lnTo>
                    <a:pt x="5335" y="17674"/>
                  </a:lnTo>
                  <a:lnTo>
                    <a:pt x="5475" y="17769"/>
                  </a:lnTo>
                  <a:lnTo>
                    <a:pt x="5618" y="17866"/>
                  </a:lnTo>
                  <a:lnTo>
                    <a:pt x="5762" y="17953"/>
                  </a:lnTo>
                  <a:lnTo>
                    <a:pt x="5905" y="18044"/>
                  </a:lnTo>
                  <a:lnTo>
                    <a:pt x="6056" y="18127"/>
                  </a:lnTo>
                  <a:lnTo>
                    <a:pt x="6207" y="18211"/>
                  </a:lnTo>
                  <a:lnTo>
                    <a:pt x="6361" y="18287"/>
                  </a:lnTo>
                  <a:lnTo>
                    <a:pt x="6515" y="18359"/>
                  </a:lnTo>
                  <a:lnTo>
                    <a:pt x="6673" y="18428"/>
                  </a:lnTo>
                  <a:lnTo>
                    <a:pt x="6831" y="18494"/>
                  </a:lnTo>
                  <a:lnTo>
                    <a:pt x="6996" y="18559"/>
                  </a:lnTo>
                  <a:lnTo>
                    <a:pt x="7157" y="18617"/>
                  </a:lnTo>
                  <a:lnTo>
                    <a:pt x="7323" y="18671"/>
                  </a:lnTo>
                  <a:lnTo>
                    <a:pt x="7491" y="18722"/>
                  </a:lnTo>
                  <a:lnTo>
                    <a:pt x="7660" y="18769"/>
                  </a:lnTo>
                  <a:lnTo>
                    <a:pt x="7828" y="18809"/>
                  </a:lnTo>
                  <a:lnTo>
                    <a:pt x="7997" y="18849"/>
                  </a:lnTo>
                  <a:lnTo>
                    <a:pt x="8173" y="18878"/>
                  </a:lnTo>
                  <a:lnTo>
                    <a:pt x="8349" y="18910"/>
                  </a:lnTo>
                  <a:lnTo>
                    <a:pt x="8524" y="18932"/>
                  </a:lnTo>
                  <a:lnTo>
                    <a:pt x="8700" y="18957"/>
                  </a:lnTo>
                  <a:lnTo>
                    <a:pt x="8880" y="18972"/>
                  </a:lnTo>
                  <a:lnTo>
                    <a:pt x="9059" y="18983"/>
                  </a:lnTo>
                  <a:lnTo>
                    <a:pt x="9242" y="18990"/>
                  </a:lnTo>
                  <a:lnTo>
                    <a:pt x="9604" y="18990"/>
                  </a:lnTo>
                  <a:lnTo>
                    <a:pt x="9787" y="18983"/>
                  </a:lnTo>
                  <a:lnTo>
                    <a:pt x="9967" y="18972"/>
                  </a:lnTo>
                  <a:lnTo>
                    <a:pt x="10142" y="18957"/>
                  </a:lnTo>
                  <a:lnTo>
                    <a:pt x="10318" y="18932"/>
                  </a:lnTo>
                  <a:lnTo>
                    <a:pt x="10498" y="18910"/>
                  </a:lnTo>
                  <a:lnTo>
                    <a:pt x="10670" y="18878"/>
                  </a:lnTo>
                  <a:lnTo>
                    <a:pt x="10846" y="18849"/>
                  </a:lnTo>
                  <a:lnTo>
                    <a:pt x="11018" y="18809"/>
                  </a:lnTo>
                  <a:lnTo>
                    <a:pt x="11183" y="18769"/>
                  </a:lnTo>
                  <a:lnTo>
                    <a:pt x="11355" y="18722"/>
                  </a:lnTo>
                  <a:lnTo>
                    <a:pt x="11520" y="18671"/>
                  </a:lnTo>
                  <a:lnTo>
                    <a:pt x="11689" y="18617"/>
                  </a:lnTo>
                  <a:lnTo>
                    <a:pt x="11850" y="18559"/>
                  </a:lnTo>
                  <a:lnTo>
                    <a:pt x="12012" y="18494"/>
                  </a:lnTo>
                  <a:lnTo>
                    <a:pt x="12173" y="18428"/>
                  </a:lnTo>
                  <a:lnTo>
                    <a:pt x="12327" y="18359"/>
                  </a:lnTo>
                  <a:lnTo>
                    <a:pt x="12485" y="18287"/>
                  </a:lnTo>
                  <a:lnTo>
                    <a:pt x="12636" y="18211"/>
                  </a:lnTo>
                  <a:lnTo>
                    <a:pt x="12790" y="18127"/>
                  </a:lnTo>
                  <a:lnTo>
                    <a:pt x="12937" y="18044"/>
                  </a:lnTo>
                  <a:lnTo>
                    <a:pt x="13081" y="17953"/>
                  </a:lnTo>
                  <a:lnTo>
                    <a:pt x="13228" y="17866"/>
                  </a:lnTo>
                  <a:lnTo>
                    <a:pt x="13371" y="17769"/>
                  </a:lnTo>
                  <a:lnTo>
                    <a:pt x="13508" y="17674"/>
                  </a:lnTo>
                  <a:lnTo>
                    <a:pt x="13648" y="17569"/>
                  </a:lnTo>
                  <a:lnTo>
                    <a:pt x="13784" y="17468"/>
                  </a:lnTo>
                  <a:lnTo>
                    <a:pt x="13913" y="17359"/>
                  </a:lnTo>
                  <a:lnTo>
                    <a:pt x="14042" y="17250"/>
                  </a:lnTo>
                  <a:lnTo>
                    <a:pt x="14171" y="17134"/>
                  </a:lnTo>
                  <a:lnTo>
                    <a:pt x="14293" y="17018"/>
                  </a:lnTo>
                  <a:lnTo>
                    <a:pt x="14415" y="16899"/>
                  </a:lnTo>
                  <a:lnTo>
                    <a:pt x="14534" y="16775"/>
                  </a:lnTo>
                  <a:lnTo>
                    <a:pt x="14652" y="16648"/>
                  </a:lnTo>
                  <a:lnTo>
                    <a:pt x="14763" y="16522"/>
                  </a:lnTo>
                  <a:lnTo>
                    <a:pt x="14875" y="16391"/>
                  </a:lnTo>
                  <a:lnTo>
                    <a:pt x="15083" y="16123"/>
                  </a:lnTo>
                  <a:lnTo>
                    <a:pt x="15183" y="15985"/>
                  </a:lnTo>
                  <a:lnTo>
                    <a:pt x="15280" y="15840"/>
                  </a:lnTo>
                  <a:lnTo>
                    <a:pt x="15373" y="15699"/>
                  </a:lnTo>
                  <a:lnTo>
                    <a:pt x="15463" y="15554"/>
                  </a:lnTo>
                  <a:lnTo>
                    <a:pt x="15553" y="15402"/>
                  </a:lnTo>
                  <a:lnTo>
                    <a:pt x="15635" y="15253"/>
                  </a:lnTo>
                  <a:lnTo>
                    <a:pt x="15714" y="15097"/>
                  </a:lnTo>
                  <a:lnTo>
                    <a:pt x="15793" y="14945"/>
                  </a:lnTo>
                  <a:lnTo>
                    <a:pt x="15865" y="14785"/>
                  </a:lnTo>
                  <a:lnTo>
                    <a:pt x="15933" y="14629"/>
                  </a:lnTo>
                  <a:lnTo>
                    <a:pt x="15998" y="14466"/>
                  </a:lnTo>
                  <a:lnTo>
                    <a:pt x="16059" y="14303"/>
                  </a:lnTo>
                  <a:lnTo>
                    <a:pt x="16116" y="14140"/>
                  </a:lnTo>
                  <a:lnTo>
                    <a:pt x="16170" y="13973"/>
                  </a:lnTo>
                  <a:lnTo>
                    <a:pt x="16224" y="13803"/>
                  </a:lnTo>
                  <a:lnTo>
                    <a:pt x="16267" y="13636"/>
                  </a:lnTo>
                  <a:lnTo>
                    <a:pt x="16306" y="13462"/>
                  </a:lnTo>
                  <a:lnTo>
                    <a:pt x="16346" y="13288"/>
                  </a:lnTo>
                  <a:lnTo>
                    <a:pt x="16378" y="13114"/>
                  </a:lnTo>
                  <a:lnTo>
                    <a:pt x="16410" y="12937"/>
                  </a:lnTo>
                  <a:lnTo>
                    <a:pt x="16432" y="12759"/>
                  </a:lnTo>
                  <a:lnTo>
                    <a:pt x="16450" y="12581"/>
                  </a:lnTo>
                  <a:lnTo>
                    <a:pt x="16471" y="12400"/>
                  </a:lnTo>
                  <a:lnTo>
                    <a:pt x="16482" y="12219"/>
                  </a:lnTo>
                  <a:lnTo>
                    <a:pt x="16486" y="12038"/>
                  </a:lnTo>
                  <a:lnTo>
                    <a:pt x="16489" y="11853"/>
                  </a:lnTo>
                  <a:lnTo>
                    <a:pt x="16486" y="11668"/>
                  </a:lnTo>
                  <a:lnTo>
                    <a:pt x="16482" y="11487"/>
                  </a:lnTo>
                  <a:lnTo>
                    <a:pt x="16471" y="11302"/>
                  </a:lnTo>
                  <a:lnTo>
                    <a:pt x="16450" y="11124"/>
                  </a:lnTo>
                  <a:lnTo>
                    <a:pt x="16432" y="10943"/>
                  </a:lnTo>
                  <a:lnTo>
                    <a:pt x="16410" y="10765"/>
                  </a:lnTo>
                  <a:lnTo>
                    <a:pt x="16378" y="10588"/>
                  </a:lnTo>
                  <a:lnTo>
                    <a:pt x="16346" y="10417"/>
                  </a:lnTo>
                  <a:lnTo>
                    <a:pt x="16306" y="10243"/>
                  </a:lnTo>
                  <a:lnTo>
                    <a:pt x="16267" y="10069"/>
                  </a:lnTo>
                  <a:lnTo>
                    <a:pt x="16224" y="9899"/>
                  </a:lnTo>
                  <a:lnTo>
                    <a:pt x="16170" y="9729"/>
                  </a:lnTo>
                  <a:lnTo>
                    <a:pt x="16116" y="9565"/>
                  </a:lnTo>
                  <a:lnTo>
                    <a:pt x="16059" y="9399"/>
                  </a:lnTo>
                  <a:lnTo>
                    <a:pt x="15998" y="9236"/>
                  </a:lnTo>
                  <a:lnTo>
                    <a:pt x="15933" y="9076"/>
                  </a:lnTo>
                  <a:lnTo>
                    <a:pt x="15865" y="8913"/>
                  </a:lnTo>
                  <a:lnTo>
                    <a:pt x="15793" y="8761"/>
                  </a:lnTo>
                  <a:lnTo>
                    <a:pt x="15714" y="8601"/>
                  </a:lnTo>
                  <a:lnTo>
                    <a:pt x="15635" y="8453"/>
                  </a:lnTo>
                  <a:lnTo>
                    <a:pt x="15553" y="8300"/>
                  </a:lnTo>
                  <a:lnTo>
                    <a:pt x="15463" y="8152"/>
                  </a:lnTo>
                  <a:lnTo>
                    <a:pt x="15373" y="8007"/>
                  </a:lnTo>
                  <a:lnTo>
                    <a:pt x="15280" y="7862"/>
                  </a:lnTo>
                  <a:lnTo>
                    <a:pt x="15183" y="7720"/>
                  </a:lnTo>
                  <a:lnTo>
                    <a:pt x="15083" y="7583"/>
                  </a:lnTo>
                  <a:lnTo>
                    <a:pt x="14979" y="7449"/>
                  </a:lnTo>
                  <a:lnTo>
                    <a:pt x="14875" y="7311"/>
                  </a:lnTo>
                  <a:lnTo>
                    <a:pt x="14763" y="7180"/>
                  </a:lnTo>
                  <a:lnTo>
                    <a:pt x="14652" y="7053"/>
                  </a:lnTo>
                  <a:lnTo>
                    <a:pt x="14534" y="6927"/>
                  </a:lnTo>
                  <a:lnTo>
                    <a:pt x="14415" y="6803"/>
                  </a:lnTo>
                  <a:lnTo>
                    <a:pt x="14293" y="6684"/>
                  </a:lnTo>
                  <a:lnTo>
                    <a:pt x="14171" y="6568"/>
                  </a:lnTo>
                  <a:lnTo>
                    <a:pt x="14042" y="6452"/>
                  </a:lnTo>
                  <a:lnTo>
                    <a:pt x="13913" y="6343"/>
                  </a:lnTo>
                  <a:lnTo>
                    <a:pt x="13784" y="6234"/>
                  </a:lnTo>
                  <a:lnTo>
                    <a:pt x="13648" y="6129"/>
                  </a:lnTo>
                  <a:lnTo>
                    <a:pt x="13508" y="6031"/>
                  </a:lnTo>
                  <a:lnTo>
                    <a:pt x="13371" y="5933"/>
                  </a:lnTo>
                  <a:lnTo>
                    <a:pt x="13228" y="5836"/>
                  </a:lnTo>
                  <a:lnTo>
                    <a:pt x="13081" y="5745"/>
                  </a:lnTo>
                  <a:lnTo>
                    <a:pt x="12937" y="5658"/>
                  </a:lnTo>
                  <a:lnTo>
                    <a:pt x="12790" y="5575"/>
                  </a:lnTo>
                  <a:lnTo>
                    <a:pt x="12636" y="5495"/>
                  </a:lnTo>
                  <a:lnTo>
                    <a:pt x="12485" y="5419"/>
                  </a:lnTo>
                  <a:lnTo>
                    <a:pt x="12327" y="5346"/>
                  </a:lnTo>
                  <a:lnTo>
                    <a:pt x="12173" y="5270"/>
                  </a:lnTo>
                  <a:lnTo>
                    <a:pt x="12012" y="5205"/>
                  </a:lnTo>
                  <a:lnTo>
                    <a:pt x="11850" y="5143"/>
                  </a:lnTo>
                  <a:lnTo>
                    <a:pt x="11689" y="5085"/>
                  </a:lnTo>
                  <a:lnTo>
                    <a:pt x="11520" y="5031"/>
                  </a:lnTo>
                  <a:lnTo>
                    <a:pt x="11355" y="4984"/>
                  </a:lnTo>
                  <a:lnTo>
                    <a:pt x="11183" y="4937"/>
                  </a:lnTo>
                  <a:lnTo>
                    <a:pt x="11018" y="4893"/>
                  </a:lnTo>
                  <a:lnTo>
                    <a:pt x="10846" y="4857"/>
                  </a:lnTo>
                  <a:lnTo>
                    <a:pt x="10670" y="4821"/>
                  </a:lnTo>
                  <a:lnTo>
                    <a:pt x="10498" y="4795"/>
                  </a:lnTo>
                  <a:lnTo>
                    <a:pt x="10318" y="4766"/>
                  </a:lnTo>
                  <a:lnTo>
                    <a:pt x="10142" y="4748"/>
                  </a:lnTo>
                  <a:lnTo>
                    <a:pt x="9967" y="4734"/>
                  </a:lnTo>
                  <a:lnTo>
                    <a:pt x="9787" y="4719"/>
                  </a:lnTo>
                  <a:lnTo>
                    <a:pt x="9604" y="4712"/>
                  </a:lnTo>
                  <a:lnTo>
                    <a:pt x="9425" y="4708"/>
                  </a:lnTo>
                  <a:close/>
                  <a:moveTo>
                    <a:pt x="7262" y="2566"/>
                  </a:moveTo>
                  <a:lnTo>
                    <a:pt x="7796" y="3574"/>
                  </a:lnTo>
                  <a:lnTo>
                    <a:pt x="7993" y="3537"/>
                  </a:lnTo>
                  <a:lnTo>
                    <a:pt x="8194" y="3505"/>
                  </a:lnTo>
                  <a:lnTo>
                    <a:pt x="8395" y="3476"/>
                  </a:lnTo>
                  <a:lnTo>
                    <a:pt x="8596" y="3454"/>
                  </a:lnTo>
                  <a:lnTo>
                    <a:pt x="8804" y="3436"/>
                  </a:lnTo>
                  <a:lnTo>
                    <a:pt x="9009" y="3421"/>
                  </a:lnTo>
                  <a:lnTo>
                    <a:pt x="9213" y="3414"/>
                  </a:lnTo>
                  <a:lnTo>
                    <a:pt x="9425" y="3410"/>
                  </a:lnTo>
                  <a:lnTo>
                    <a:pt x="9576" y="3414"/>
                  </a:lnTo>
                  <a:lnTo>
                    <a:pt x="9730" y="3418"/>
                  </a:lnTo>
                  <a:lnTo>
                    <a:pt x="9881" y="3429"/>
                  </a:lnTo>
                  <a:lnTo>
                    <a:pt x="10035" y="3436"/>
                  </a:lnTo>
                  <a:lnTo>
                    <a:pt x="10185" y="3450"/>
                  </a:lnTo>
                  <a:lnTo>
                    <a:pt x="10336" y="3465"/>
                  </a:lnTo>
                  <a:lnTo>
                    <a:pt x="10483" y="3479"/>
                  </a:lnTo>
                  <a:lnTo>
                    <a:pt x="10630" y="3505"/>
                  </a:lnTo>
                  <a:lnTo>
                    <a:pt x="10781" y="3526"/>
                  </a:lnTo>
                  <a:lnTo>
                    <a:pt x="10928" y="3552"/>
                  </a:lnTo>
                  <a:lnTo>
                    <a:pt x="11075" y="3581"/>
                  </a:lnTo>
                  <a:lnTo>
                    <a:pt x="11219" y="3610"/>
                  </a:lnTo>
                  <a:lnTo>
                    <a:pt x="11362" y="3646"/>
                  </a:lnTo>
                  <a:lnTo>
                    <a:pt x="11506" y="3682"/>
                  </a:lnTo>
                  <a:lnTo>
                    <a:pt x="11649" y="3719"/>
                  </a:lnTo>
                  <a:lnTo>
                    <a:pt x="11789" y="3762"/>
                  </a:lnTo>
                  <a:lnTo>
                    <a:pt x="12381" y="2783"/>
                  </a:lnTo>
                  <a:lnTo>
                    <a:pt x="14559" y="3809"/>
                  </a:lnTo>
                  <a:lnTo>
                    <a:pt x="14186" y="4929"/>
                  </a:lnTo>
                  <a:lnTo>
                    <a:pt x="14390" y="5074"/>
                  </a:lnTo>
                  <a:lnTo>
                    <a:pt x="14588" y="5230"/>
                  </a:lnTo>
                  <a:lnTo>
                    <a:pt x="14781" y="5386"/>
                  </a:lnTo>
                  <a:lnTo>
                    <a:pt x="14968" y="5553"/>
                  </a:lnTo>
                  <a:lnTo>
                    <a:pt x="15151" y="5723"/>
                  </a:lnTo>
                  <a:lnTo>
                    <a:pt x="15330" y="5894"/>
                  </a:lnTo>
                  <a:lnTo>
                    <a:pt x="15502" y="6075"/>
                  </a:lnTo>
                  <a:lnTo>
                    <a:pt x="15671" y="6260"/>
                  </a:lnTo>
                  <a:lnTo>
                    <a:pt x="15833" y="6452"/>
                  </a:lnTo>
                  <a:lnTo>
                    <a:pt x="15990" y="6651"/>
                  </a:lnTo>
                  <a:lnTo>
                    <a:pt x="16141" y="6850"/>
                  </a:lnTo>
                  <a:lnTo>
                    <a:pt x="16288" y="7053"/>
                  </a:lnTo>
                  <a:lnTo>
                    <a:pt x="16428" y="7264"/>
                  </a:lnTo>
                  <a:lnTo>
                    <a:pt x="16557" y="7478"/>
                  </a:lnTo>
                  <a:lnTo>
                    <a:pt x="16686" y="7695"/>
                  </a:lnTo>
                  <a:lnTo>
                    <a:pt x="16805" y="7916"/>
                  </a:lnTo>
                  <a:lnTo>
                    <a:pt x="18021" y="7619"/>
                  </a:lnTo>
                  <a:lnTo>
                    <a:pt x="18846" y="9899"/>
                  </a:lnTo>
                  <a:lnTo>
                    <a:pt x="17662" y="10497"/>
                  </a:lnTo>
                  <a:lnTo>
                    <a:pt x="17691" y="10664"/>
                  </a:lnTo>
                  <a:lnTo>
                    <a:pt x="17713" y="10827"/>
                  </a:lnTo>
                  <a:lnTo>
                    <a:pt x="17730" y="10997"/>
                  </a:lnTo>
                  <a:lnTo>
                    <a:pt x="17748" y="11168"/>
                  </a:lnTo>
                  <a:lnTo>
                    <a:pt x="17759" y="11334"/>
                  </a:lnTo>
                  <a:lnTo>
                    <a:pt x="17766" y="11505"/>
                  </a:lnTo>
                  <a:lnTo>
                    <a:pt x="17773" y="11679"/>
                  </a:lnTo>
                  <a:lnTo>
                    <a:pt x="17773" y="12012"/>
                  </a:lnTo>
                  <a:lnTo>
                    <a:pt x="17770" y="12172"/>
                  </a:lnTo>
                  <a:lnTo>
                    <a:pt x="17763" y="12328"/>
                  </a:lnTo>
                  <a:lnTo>
                    <a:pt x="17752" y="12491"/>
                  </a:lnTo>
                  <a:lnTo>
                    <a:pt x="17734" y="12650"/>
                  </a:lnTo>
                  <a:lnTo>
                    <a:pt x="17720" y="12802"/>
                  </a:lnTo>
                  <a:lnTo>
                    <a:pt x="17702" y="12962"/>
                  </a:lnTo>
                  <a:lnTo>
                    <a:pt x="17684" y="13114"/>
                  </a:lnTo>
                  <a:lnTo>
                    <a:pt x="17655" y="13270"/>
                  </a:lnTo>
                  <a:lnTo>
                    <a:pt x="17630" y="13422"/>
                  </a:lnTo>
                  <a:lnTo>
                    <a:pt x="17598" y="13575"/>
                  </a:lnTo>
                  <a:lnTo>
                    <a:pt x="17565" y="13727"/>
                  </a:lnTo>
                  <a:lnTo>
                    <a:pt x="17530" y="13879"/>
                  </a:lnTo>
                  <a:lnTo>
                    <a:pt x="17490" y="14024"/>
                  </a:lnTo>
                  <a:lnTo>
                    <a:pt x="17454" y="14173"/>
                  </a:lnTo>
                  <a:lnTo>
                    <a:pt x="17408" y="14321"/>
                  </a:lnTo>
                  <a:lnTo>
                    <a:pt x="18624" y="15072"/>
                  </a:lnTo>
                  <a:lnTo>
                    <a:pt x="17612" y="17268"/>
                  </a:lnTo>
                  <a:lnTo>
                    <a:pt x="16188" y="16790"/>
                  </a:lnTo>
                  <a:lnTo>
                    <a:pt x="16051" y="16978"/>
                  </a:lnTo>
                  <a:lnTo>
                    <a:pt x="15911" y="17160"/>
                  </a:lnTo>
                  <a:lnTo>
                    <a:pt x="15761" y="17334"/>
                  </a:lnTo>
                  <a:lnTo>
                    <a:pt x="15614" y="17508"/>
                  </a:lnTo>
                  <a:lnTo>
                    <a:pt x="15456" y="17678"/>
                  </a:lnTo>
                  <a:lnTo>
                    <a:pt x="15298" y="17845"/>
                  </a:lnTo>
                  <a:lnTo>
                    <a:pt x="15133" y="18001"/>
                  </a:lnTo>
                  <a:lnTo>
                    <a:pt x="14961" y="18160"/>
                  </a:lnTo>
                  <a:lnTo>
                    <a:pt x="14789" y="18309"/>
                  </a:lnTo>
                  <a:lnTo>
                    <a:pt x="14609" y="18457"/>
                  </a:lnTo>
                  <a:lnTo>
                    <a:pt x="14430" y="18599"/>
                  </a:lnTo>
                  <a:lnTo>
                    <a:pt x="14243" y="18733"/>
                  </a:lnTo>
                  <a:lnTo>
                    <a:pt x="14057" y="18867"/>
                  </a:lnTo>
                  <a:lnTo>
                    <a:pt x="13863" y="18990"/>
                  </a:lnTo>
                  <a:lnTo>
                    <a:pt x="13669" y="19113"/>
                  </a:lnTo>
                  <a:lnTo>
                    <a:pt x="13472" y="19229"/>
                  </a:lnTo>
                  <a:lnTo>
                    <a:pt x="13838" y="20770"/>
                  </a:lnTo>
                  <a:lnTo>
                    <a:pt x="11581" y="21600"/>
                  </a:lnTo>
                  <a:lnTo>
                    <a:pt x="10867" y="20161"/>
                  </a:lnTo>
                  <a:lnTo>
                    <a:pt x="10691" y="20190"/>
                  </a:lnTo>
                  <a:lnTo>
                    <a:pt x="10512" y="20215"/>
                  </a:lnTo>
                  <a:lnTo>
                    <a:pt x="10336" y="20237"/>
                  </a:lnTo>
                  <a:lnTo>
                    <a:pt x="10157" y="20259"/>
                  </a:lnTo>
                  <a:lnTo>
                    <a:pt x="9974" y="20270"/>
                  </a:lnTo>
                  <a:lnTo>
                    <a:pt x="9791" y="20281"/>
                  </a:lnTo>
                  <a:lnTo>
                    <a:pt x="9608" y="20288"/>
                  </a:lnTo>
                  <a:lnTo>
                    <a:pt x="9425" y="20288"/>
                  </a:lnTo>
                  <a:lnTo>
                    <a:pt x="9152" y="20284"/>
                  </a:lnTo>
                  <a:lnTo>
                    <a:pt x="8883" y="20273"/>
                  </a:lnTo>
                  <a:lnTo>
                    <a:pt x="8621" y="20252"/>
                  </a:lnTo>
                  <a:lnTo>
                    <a:pt x="8356" y="20223"/>
                  </a:lnTo>
                  <a:lnTo>
                    <a:pt x="8094" y="20186"/>
                  </a:lnTo>
                  <a:lnTo>
                    <a:pt x="7836" y="20139"/>
                  </a:lnTo>
                  <a:lnTo>
                    <a:pt x="7581" y="20085"/>
                  </a:lnTo>
                  <a:lnTo>
                    <a:pt x="7326" y="20023"/>
                  </a:lnTo>
                  <a:lnTo>
                    <a:pt x="6461" y="21379"/>
                  </a:lnTo>
                  <a:lnTo>
                    <a:pt x="4287" y="20357"/>
                  </a:lnTo>
                  <a:lnTo>
                    <a:pt x="4743" y="18838"/>
                  </a:lnTo>
                  <a:lnTo>
                    <a:pt x="4560" y="18711"/>
                  </a:lnTo>
                  <a:lnTo>
                    <a:pt x="4377" y="18570"/>
                  </a:lnTo>
                  <a:lnTo>
                    <a:pt x="4201" y="18432"/>
                  </a:lnTo>
                  <a:lnTo>
                    <a:pt x="4029" y="18291"/>
                  </a:lnTo>
                  <a:lnTo>
                    <a:pt x="3692" y="17986"/>
                  </a:lnTo>
                  <a:lnTo>
                    <a:pt x="3530" y="17827"/>
                  </a:lnTo>
                  <a:lnTo>
                    <a:pt x="3376" y="17667"/>
                  </a:lnTo>
                  <a:lnTo>
                    <a:pt x="3222" y="17497"/>
                  </a:lnTo>
                  <a:lnTo>
                    <a:pt x="3075" y="17326"/>
                  </a:lnTo>
                  <a:lnTo>
                    <a:pt x="2931" y="17156"/>
                  </a:lnTo>
                  <a:lnTo>
                    <a:pt x="2788" y="16975"/>
                  </a:lnTo>
                  <a:lnTo>
                    <a:pt x="2655" y="16793"/>
                  </a:lnTo>
                  <a:lnTo>
                    <a:pt x="2526" y="16609"/>
                  </a:lnTo>
                  <a:lnTo>
                    <a:pt x="2400" y="16416"/>
                  </a:lnTo>
                  <a:lnTo>
                    <a:pt x="2282" y="16221"/>
                  </a:lnTo>
                  <a:lnTo>
                    <a:pt x="825" y="16543"/>
                  </a:lnTo>
                  <a:lnTo>
                    <a:pt x="0" y="14267"/>
                  </a:lnTo>
                  <a:lnTo>
                    <a:pt x="1249" y="13593"/>
                  </a:lnTo>
                  <a:lnTo>
                    <a:pt x="1205" y="13379"/>
                  </a:lnTo>
                  <a:lnTo>
                    <a:pt x="1173" y="13165"/>
                  </a:lnTo>
                  <a:lnTo>
                    <a:pt x="1141" y="12951"/>
                  </a:lnTo>
                  <a:lnTo>
                    <a:pt x="1116" y="12734"/>
                  </a:lnTo>
                  <a:lnTo>
                    <a:pt x="1098" y="12512"/>
                  </a:lnTo>
                  <a:lnTo>
                    <a:pt x="1080" y="12295"/>
                  </a:lnTo>
                  <a:lnTo>
                    <a:pt x="1073" y="12074"/>
                  </a:lnTo>
                  <a:lnTo>
                    <a:pt x="1069" y="11853"/>
                  </a:lnTo>
                  <a:lnTo>
                    <a:pt x="1073" y="11592"/>
                  </a:lnTo>
                  <a:lnTo>
                    <a:pt x="1083" y="11327"/>
                  </a:lnTo>
                  <a:lnTo>
                    <a:pt x="1109" y="11066"/>
                  </a:lnTo>
                  <a:lnTo>
                    <a:pt x="1134" y="10812"/>
                  </a:lnTo>
                  <a:lnTo>
                    <a:pt x="1170" y="10555"/>
                  </a:lnTo>
                  <a:lnTo>
                    <a:pt x="1213" y="10305"/>
                  </a:lnTo>
                  <a:lnTo>
                    <a:pt x="1263" y="10055"/>
                  </a:lnTo>
                  <a:lnTo>
                    <a:pt x="1320" y="9808"/>
                  </a:lnTo>
                  <a:lnTo>
                    <a:pt x="219" y="9094"/>
                  </a:lnTo>
                  <a:lnTo>
                    <a:pt x="1234" y="6898"/>
                  </a:lnTo>
                  <a:lnTo>
                    <a:pt x="2422" y="7256"/>
                  </a:lnTo>
                  <a:lnTo>
                    <a:pt x="2562" y="7050"/>
                  </a:lnTo>
                  <a:lnTo>
                    <a:pt x="2702" y="6850"/>
                  </a:lnTo>
                  <a:lnTo>
                    <a:pt x="2852" y="6651"/>
                  </a:lnTo>
                  <a:lnTo>
                    <a:pt x="3006" y="6459"/>
                  </a:lnTo>
                  <a:lnTo>
                    <a:pt x="3164" y="6267"/>
                  </a:lnTo>
                  <a:lnTo>
                    <a:pt x="3333" y="6089"/>
                  </a:lnTo>
                  <a:lnTo>
                    <a:pt x="3502" y="5908"/>
                  </a:lnTo>
                  <a:lnTo>
                    <a:pt x="3681" y="5734"/>
                  </a:lnTo>
                  <a:lnTo>
                    <a:pt x="3860" y="5564"/>
                  </a:lnTo>
                  <a:lnTo>
                    <a:pt x="4047" y="5401"/>
                  </a:lnTo>
                  <a:lnTo>
                    <a:pt x="4237" y="5245"/>
                  </a:lnTo>
                  <a:lnTo>
                    <a:pt x="4431" y="5092"/>
                  </a:lnTo>
                  <a:lnTo>
                    <a:pt x="4628" y="4947"/>
                  </a:lnTo>
                  <a:lnTo>
                    <a:pt x="4836" y="4806"/>
                  </a:lnTo>
                  <a:lnTo>
                    <a:pt x="5041" y="4672"/>
                  </a:lnTo>
                  <a:lnTo>
                    <a:pt x="5256" y="4545"/>
                  </a:lnTo>
                  <a:lnTo>
                    <a:pt x="5008" y="3396"/>
                  </a:lnTo>
                  <a:lnTo>
                    <a:pt x="7262" y="2566"/>
                  </a:lnTo>
                  <a:close/>
                  <a:moveTo>
                    <a:pt x="18194" y="1703"/>
                  </a:moveTo>
                  <a:lnTo>
                    <a:pt x="18086" y="1707"/>
                  </a:lnTo>
                  <a:lnTo>
                    <a:pt x="17975" y="1718"/>
                  </a:lnTo>
                  <a:lnTo>
                    <a:pt x="17872" y="1736"/>
                  </a:lnTo>
                  <a:lnTo>
                    <a:pt x="17768" y="1761"/>
                  </a:lnTo>
                  <a:lnTo>
                    <a:pt x="17664" y="1794"/>
                  </a:lnTo>
                  <a:lnTo>
                    <a:pt x="17564" y="1834"/>
                  </a:lnTo>
                  <a:lnTo>
                    <a:pt x="17464" y="1881"/>
                  </a:lnTo>
                  <a:lnTo>
                    <a:pt x="17367" y="1932"/>
                  </a:lnTo>
                  <a:lnTo>
                    <a:pt x="17296" y="1975"/>
                  </a:lnTo>
                  <a:lnTo>
                    <a:pt x="17228" y="2026"/>
                  </a:lnTo>
                  <a:lnTo>
                    <a:pt x="17163" y="2077"/>
                  </a:lnTo>
                  <a:lnTo>
                    <a:pt x="17102" y="2131"/>
                  </a:lnTo>
                  <a:lnTo>
                    <a:pt x="17042" y="2189"/>
                  </a:lnTo>
                  <a:lnTo>
                    <a:pt x="16988" y="2247"/>
                  </a:lnTo>
                  <a:lnTo>
                    <a:pt x="16934" y="2309"/>
                  </a:lnTo>
                  <a:lnTo>
                    <a:pt x="16888" y="2374"/>
                  </a:lnTo>
                  <a:lnTo>
                    <a:pt x="16841" y="2439"/>
                  </a:lnTo>
                  <a:lnTo>
                    <a:pt x="16798" y="2504"/>
                  </a:lnTo>
                  <a:lnTo>
                    <a:pt x="16762" y="2573"/>
                  </a:lnTo>
                  <a:lnTo>
                    <a:pt x="16723" y="2646"/>
                  </a:lnTo>
                  <a:lnTo>
                    <a:pt x="16691" y="2718"/>
                  </a:lnTo>
                  <a:lnTo>
                    <a:pt x="16666" y="2791"/>
                  </a:lnTo>
                  <a:lnTo>
                    <a:pt x="16641" y="2867"/>
                  </a:lnTo>
                  <a:lnTo>
                    <a:pt x="16616" y="2943"/>
                  </a:lnTo>
                  <a:lnTo>
                    <a:pt x="16601" y="3019"/>
                  </a:lnTo>
                  <a:lnTo>
                    <a:pt x="16573" y="3178"/>
                  </a:lnTo>
                  <a:lnTo>
                    <a:pt x="16566" y="3258"/>
                  </a:lnTo>
                  <a:lnTo>
                    <a:pt x="16566" y="3414"/>
                  </a:lnTo>
                  <a:lnTo>
                    <a:pt x="16569" y="3497"/>
                  </a:lnTo>
                  <a:lnTo>
                    <a:pt x="16580" y="3577"/>
                  </a:lnTo>
                  <a:lnTo>
                    <a:pt x="16594" y="3653"/>
                  </a:lnTo>
                  <a:lnTo>
                    <a:pt x="16609" y="3737"/>
                  </a:lnTo>
                  <a:lnTo>
                    <a:pt x="16627" y="3813"/>
                  </a:lnTo>
                  <a:lnTo>
                    <a:pt x="16655" y="3892"/>
                  </a:lnTo>
                  <a:lnTo>
                    <a:pt x="16680" y="3968"/>
                  </a:lnTo>
                  <a:lnTo>
                    <a:pt x="16716" y="4048"/>
                  </a:lnTo>
                  <a:lnTo>
                    <a:pt x="16748" y="4121"/>
                  </a:lnTo>
                  <a:lnTo>
                    <a:pt x="16791" y="4197"/>
                  </a:lnTo>
                  <a:lnTo>
                    <a:pt x="16848" y="4287"/>
                  </a:lnTo>
                  <a:lnTo>
                    <a:pt x="16913" y="4374"/>
                  </a:lnTo>
                  <a:lnTo>
                    <a:pt x="16981" y="4458"/>
                  </a:lnTo>
                  <a:lnTo>
                    <a:pt x="17052" y="4537"/>
                  </a:lnTo>
                  <a:lnTo>
                    <a:pt x="17135" y="4606"/>
                  </a:lnTo>
                  <a:lnTo>
                    <a:pt x="17213" y="4675"/>
                  </a:lnTo>
                  <a:lnTo>
                    <a:pt x="17299" y="4737"/>
                  </a:lnTo>
                  <a:lnTo>
                    <a:pt x="17389" y="4791"/>
                  </a:lnTo>
                  <a:lnTo>
                    <a:pt x="17482" y="4838"/>
                  </a:lnTo>
                  <a:lnTo>
                    <a:pt x="17578" y="4885"/>
                  </a:lnTo>
                  <a:lnTo>
                    <a:pt x="17678" y="4922"/>
                  </a:lnTo>
                  <a:lnTo>
                    <a:pt x="17779" y="4951"/>
                  </a:lnTo>
                  <a:lnTo>
                    <a:pt x="17882" y="4980"/>
                  </a:lnTo>
                  <a:lnTo>
                    <a:pt x="17986" y="4994"/>
                  </a:lnTo>
                  <a:lnTo>
                    <a:pt x="18090" y="5005"/>
                  </a:lnTo>
                  <a:lnTo>
                    <a:pt x="18201" y="5009"/>
                  </a:lnTo>
                  <a:lnTo>
                    <a:pt x="18308" y="5005"/>
                  </a:lnTo>
                  <a:lnTo>
                    <a:pt x="18416" y="4994"/>
                  </a:lnTo>
                  <a:lnTo>
                    <a:pt x="18519" y="4976"/>
                  </a:lnTo>
                  <a:lnTo>
                    <a:pt x="18627" y="4951"/>
                  </a:lnTo>
                  <a:lnTo>
                    <a:pt x="18730" y="4918"/>
                  </a:lnTo>
                  <a:lnTo>
                    <a:pt x="18831" y="4878"/>
                  </a:lnTo>
                  <a:lnTo>
                    <a:pt x="18931" y="4831"/>
                  </a:lnTo>
                  <a:lnTo>
                    <a:pt x="19027" y="4777"/>
                  </a:lnTo>
                  <a:lnTo>
                    <a:pt x="19095" y="4737"/>
                  </a:lnTo>
                  <a:lnTo>
                    <a:pt x="19163" y="4690"/>
                  </a:lnTo>
                  <a:lnTo>
                    <a:pt x="19228" y="4639"/>
                  </a:lnTo>
                  <a:lnTo>
                    <a:pt x="19289" y="4585"/>
                  </a:lnTo>
                  <a:lnTo>
                    <a:pt x="19346" y="4534"/>
                  </a:lnTo>
                  <a:lnTo>
                    <a:pt x="19400" y="4476"/>
                  </a:lnTo>
                  <a:lnTo>
                    <a:pt x="19453" y="4414"/>
                  </a:lnTo>
                  <a:lnTo>
                    <a:pt x="19500" y="4353"/>
                  </a:lnTo>
                  <a:lnTo>
                    <a:pt x="19546" y="4287"/>
                  </a:lnTo>
                  <a:lnTo>
                    <a:pt x="19593" y="4215"/>
                  </a:lnTo>
                  <a:lnTo>
                    <a:pt x="19632" y="4146"/>
                  </a:lnTo>
                  <a:lnTo>
                    <a:pt x="19668" y="4077"/>
                  </a:lnTo>
                  <a:lnTo>
                    <a:pt x="19700" y="4001"/>
                  </a:lnTo>
                  <a:lnTo>
                    <a:pt x="19729" y="3929"/>
                  </a:lnTo>
                  <a:lnTo>
                    <a:pt x="19757" y="3849"/>
                  </a:lnTo>
                  <a:lnTo>
                    <a:pt x="19779" y="3769"/>
                  </a:lnTo>
                  <a:lnTo>
                    <a:pt x="19797" y="3689"/>
                  </a:lnTo>
                  <a:lnTo>
                    <a:pt x="19807" y="3610"/>
                  </a:lnTo>
                  <a:lnTo>
                    <a:pt x="19822" y="3526"/>
                  </a:lnTo>
                  <a:lnTo>
                    <a:pt x="19829" y="3447"/>
                  </a:lnTo>
                  <a:lnTo>
                    <a:pt x="19829" y="3283"/>
                  </a:lnTo>
                  <a:lnTo>
                    <a:pt x="19825" y="3207"/>
                  </a:lnTo>
                  <a:lnTo>
                    <a:pt x="19811" y="3128"/>
                  </a:lnTo>
                  <a:lnTo>
                    <a:pt x="19800" y="3044"/>
                  </a:lnTo>
                  <a:lnTo>
                    <a:pt x="19782" y="2968"/>
                  </a:lnTo>
                  <a:lnTo>
                    <a:pt x="19764" y="2892"/>
                  </a:lnTo>
                  <a:lnTo>
                    <a:pt x="19739" y="2816"/>
                  </a:lnTo>
                  <a:lnTo>
                    <a:pt x="19711" y="2736"/>
                  </a:lnTo>
                  <a:lnTo>
                    <a:pt x="19679" y="2664"/>
                  </a:lnTo>
                  <a:lnTo>
                    <a:pt x="19643" y="2591"/>
                  </a:lnTo>
                  <a:lnTo>
                    <a:pt x="19603" y="2519"/>
                  </a:lnTo>
                  <a:lnTo>
                    <a:pt x="19546" y="2425"/>
                  </a:lnTo>
                  <a:lnTo>
                    <a:pt x="19482" y="2338"/>
                  </a:lnTo>
                  <a:lnTo>
                    <a:pt x="19414" y="2258"/>
                  </a:lnTo>
                  <a:lnTo>
                    <a:pt x="19342" y="2178"/>
                  </a:lnTo>
                  <a:lnTo>
                    <a:pt x="19260" y="2106"/>
                  </a:lnTo>
                  <a:lnTo>
                    <a:pt x="19181" y="2040"/>
                  </a:lnTo>
                  <a:lnTo>
                    <a:pt x="19095" y="1979"/>
                  </a:lnTo>
                  <a:lnTo>
                    <a:pt x="19002" y="1921"/>
                  </a:lnTo>
                  <a:lnTo>
                    <a:pt x="18913" y="1870"/>
                  </a:lnTo>
                  <a:lnTo>
                    <a:pt x="18720" y="1790"/>
                  </a:lnTo>
                  <a:lnTo>
                    <a:pt x="18616" y="1761"/>
                  </a:lnTo>
                  <a:lnTo>
                    <a:pt x="18512" y="1736"/>
                  </a:lnTo>
                  <a:lnTo>
                    <a:pt x="18405" y="1718"/>
                  </a:lnTo>
                  <a:lnTo>
                    <a:pt x="18301" y="1707"/>
                  </a:lnTo>
                  <a:lnTo>
                    <a:pt x="18194" y="1703"/>
                  </a:lnTo>
                  <a:close/>
                  <a:moveTo>
                    <a:pt x="18666" y="0"/>
                  </a:moveTo>
                  <a:lnTo>
                    <a:pt x="19482" y="217"/>
                  </a:lnTo>
                  <a:lnTo>
                    <a:pt x="19389" y="913"/>
                  </a:lnTo>
                  <a:lnTo>
                    <a:pt x="19343" y="1082"/>
                  </a:lnTo>
                  <a:lnTo>
                    <a:pt x="19285" y="1051"/>
                  </a:lnTo>
                  <a:lnTo>
                    <a:pt x="19268" y="1044"/>
                  </a:lnTo>
                  <a:lnTo>
                    <a:pt x="19267" y="1044"/>
                  </a:lnTo>
                  <a:lnTo>
                    <a:pt x="19185" y="1011"/>
                  </a:lnTo>
                  <a:lnTo>
                    <a:pt x="19268" y="1044"/>
                  </a:lnTo>
                  <a:lnTo>
                    <a:pt x="19342" y="1084"/>
                  </a:lnTo>
                  <a:lnTo>
                    <a:pt x="19343" y="1082"/>
                  </a:lnTo>
                  <a:lnTo>
                    <a:pt x="19378" y="1102"/>
                  </a:lnTo>
                  <a:lnTo>
                    <a:pt x="19457" y="1145"/>
                  </a:lnTo>
                  <a:lnTo>
                    <a:pt x="19582" y="1221"/>
                  </a:lnTo>
                  <a:lnTo>
                    <a:pt x="19643" y="1261"/>
                  </a:lnTo>
                  <a:lnTo>
                    <a:pt x="19704" y="1305"/>
                  </a:lnTo>
                  <a:lnTo>
                    <a:pt x="19707" y="1308"/>
                  </a:lnTo>
                  <a:lnTo>
                    <a:pt x="19764" y="1352"/>
                  </a:lnTo>
                  <a:lnTo>
                    <a:pt x="19822" y="1399"/>
                  </a:lnTo>
                  <a:lnTo>
                    <a:pt x="19925" y="1497"/>
                  </a:lnTo>
                  <a:lnTo>
                    <a:pt x="19990" y="1558"/>
                  </a:lnTo>
                  <a:lnTo>
                    <a:pt x="20069" y="1645"/>
                  </a:lnTo>
                  <a:lnTo>
                    <a:pt x="20115" y="1700"/>
                  </a:lnTo>
                  <a:lnTo>
                    <a:pt x="20115" y="1700"/>
                  </a:lnTo>
                  <a:lnTo>
                    <a:pt x="20140" y="1729"/>
                  </a:lnTo>
                  <a:lnTo>
                    <a:pt x="20115" y="1700"/>
                  </a:lnTo>
                  <a:lnTo>
                    <a:pt x="20280" y="1602"/>
                  </a:lnTo>
                  <a:lnTo>
                    <a:pt x="20924" y="1312"/>
                  </a:lnTo>
                  <a:lnTo>
                    <a:pt x="21350" y="2048"/>
                  </a:lnTo>
                  <a:lnTo>
                    <a:pt x="20799" y="2472"/>
                  </a:lnTo>
                  <a:lnTo>
                    <a:pt x="20602" y="2588"/>
                  </a:lnTo>
                  <a:lnTo>
                    <a:pt x="20638" y="2707"/>
                  </a:lnTo>
                  <a:lnTo>
                    <a:pt x="20663" y="2823"/>
                  </a:lnTo>
                  <a:lnTo>
                    <a:pt x="20688" y="2943"/>
                  </a:lnTo>
                  <a:lnTo>
                    <a:pt x="20702" y="3062"/>
                  </a:lnTo>
                  <a:lnTo>
                    <a:pt x="20713" y="3182"/>
                  </a:lnTo>
                  <a:lnTo>
                    <a:pt x="20720" y="3302"/>
                  </a:lnTo>
                  <a:lnTo>
                    <a:pt x="20720" y="3421"/>
                  </a:lnTo>
                  <a:lnTo>
                    <a:pt x="20713" y="3537"/>
                  </a:lnTo>
                  <a:lnTo>
                    <a:pt x="20945" y="3599"/>
                  </a:lnTo>
                  <a:lnTo>
                    <a:pt x="21600" y="3856"/>
                  </a:lnTo>
                  <a:lnTo>
                    <a:pt x="21389" y="4682"/>
                  </a:lnTo>
                  <a:lnTo>
                    <a:pt x="20702" y="4585"/>
                  </a:lnTo>
                  <a:lnTo>
                    <a:pt x="20444" y="4516"/>
                  </a:lnTo>
                  <a:lnTo>
                    <a:pt x="20391" y="4621"/>
                  </a:lnTo>
                  <a:lnTo>
                    <a:pt x="20330" y="4722"/>
                  </a:lnTo>
                  <a:lnTo>
                    <a:pt x="20269" y="4817"/>
                  </a:lnTo>
                  <a:lnTo>
                    <a:pt x="20201" y="4911"/>
                  </a:lnTo>
                  <a:lnTo>
                    <a:pt x="20129" y="5001"/>
                  </a:lnTo>
                  <a:lnTo>
                    <a:pt x="20051" y="5092"/>
                  </a:lnTo>
                  <a:lnTo>
                    <a:pt x="19972" y="5175"/>
                  </a:lnTo>
                  <a:lnTo>
                    <a:pt x="19886" y="5255"/>
                  </a:lnTo>
                  <a:lnTo>
                    <a:pt x="20022" y="5491"/>
                  </a:lnTo>
                  <a:lnTo>
                    <a:pt x="20308" y="6136"/>
                  </a:lnTo>
                  <a:lnTo>
                    <a:pt x="19582" y="6574"/>
                  </a:lnTo>
                  <a:lnTo>
                    <a:pt x="19163" y="6012"/>
                  </a:lnTo>
                  <a:lnTo>
                    <a:pt x="19024" y="5773"/>
                  </a:lnTo>
                  <a:lnTo>
                    <a:pt x="19070" y="5752"/>
                  </a:lnTo>
                  <a:lnTo>
                    <a:pt x="19117" y="5733"/>
                  </a:lnTo>
                  <a:lnTo>
                    <a:pt x="19010" y="5773"/>
                  </a:lnTo>
                  <a:lnTo>
                    <a:pt x="18906" y="5806"/>
                  </a:lnTo>
                  <a:lnTo>
                    <a:pt x="18820" y="5835"/>
                  </a:lnTo>
                  <a:lnTo>
                    <a:pt x="18677" y="5868"/>
                  </a:lnTo>
                  <a:lnTo>
                    <a:pt x="18605" y="5878"/>
                  </a:lnTo>
                  <a:lnTo>
                    <a:pt x="18526" y="5889"/>
                  </a:lnTo>
                  <a:lnTo>
                    <a:pt x="18512" y="5889"/>
                  </a:lnTo>
                  <a:lnTo>
                    <a:pt x="18373" y="5907"/>
                  </a:lnTo>
                  <a:lnTo>
                    <a:pt x="18237" y="5911"/>
                  </a:lnTo>
                  <a:lnTo>
                    <a:pt x="18201" y="5915"/>
                  </a:lnTo>
                  <a:lnTo>
                    <a:pt x="18144" y="5911"/>
                  </a:lnTo>
                  <a:lnTo>
                    <a:pt x="18093" y="5909"/>
                  </a:lnTo>
                  <a:lnTo>
                    <a:pt x="18022" y="5904"/>
                  </a:lnTo>
                  <a:lnTo>
                    <a:pt x="17933" y="5897"/>
                  </a:lnTo>
                  <a:lnTo>
                    <a:pt x="18036" y="5907"/>
                  </a:lnTo>
                  <a:lnTo>
                    <a:pt x="18093" y="5909"/>
                  </a:lnTo>
                  <a:lnTo>
                    <a:pt x="18115" y="5911"/>
                  </a:lnTo>
                  <a:lnTo>
                    <a:pt x="18018" y="6281"/>
                  </a:lnTo>
                  <a:lnTo>
                    <a:pt x="17800" y="6828"/>
                  </a:lnTo>
                  <a:lnTo>
                    <a:pt x="16981" y="6614"/>
                  </a:lnTo>
                  <a:lnTo>
                    <a:pt x="17042" y="6049"/>
                  </a:lnTo>
                  <a:lnTo>
                    <a:pt x="17138" y="5675"/>
                  </a:lnTo>
                  <a:lnTo>
                    <a:pt x="17206" y="5708"/>
                  </a:lnTo>
                  <a:lnTo>
                    <a:pt x="17110" y="5661"/>
                  </a:lnTo>
                  <a:lnTo>
                    <a:pt x="17013" y="5610"/>
                  </a:lnTo>
                  <a:lnTo>
                    <a:pt x="16938" y="5570"/>
                  </a:lnTo>
                  <a:lnTo>
                    <a:pt x="16813" y="5494"/>
                  </a:lnTo>
                  <a:lnTo>
                    <a:pt x="16752" y="5451"/>
                  </a:lnTo>
                  <a:lnTo>
                    <a:pt x="16691" y="5411"/>
                  </a:lnTo>
                  <a:lnTo>
                    <a:pt x="16684" y="5407"/>
                  </a:lnTo>
                  <a:lnTo>
                    <a:pt x="16627" y="5360"/>
                  </a:lnTo>
                  <a:lnTo>
                    <a:pt x="16573" y="5313"/>
                  </a:lnTo>
                  <a:lnTo>
                    <a:pt x="16466" y="5215"/>
                  </a:lnTo>
                  <a:lnTo>
                    <a:pt x="16405" y="5154"/>
                  </a:lnTo>
                  <a:lnTo>
                    <a:pt x="16348" y="5094"/>
                  </a:lnTo>
                  <a:lnTo>
                    <a:pt x="16312" y="5052"/>
                  </a:lnTo>
                  <a:lnTo>
                    <a:pt x="16254" y="4983"/>
                  </a:lnTo>
                  <a:lnTo>
                    <a:pt x="16326" y="5070"/>
                  </a:lnTo>
                  <a:lnTo>
                    <a:pt x="16348" y="5094"/>
                  </a:lnTo>
                  <a:lnTo>
                    <a:pt x="16369" y="5117"/>
                  </a:lnTo>
                  <a:lnTo>
                    <a:pt x="16079" y="5291"/>
                  </a:lnTo>
                  <a:lnTo>
                    <a:pt x="15542" y="5516"/>
                  </a:lnTo>
                  <a:lnTo>
                    <a:pt x="15117" y="4784"/>
                  </a:lnTo>
                  <a:lnTo>
                    <a:pt x="15553" y="4425"/>
                  </a:lnTo>
                  <a:lnTo>
                    <a:pt x="15836" y="4255"/>
                  </a:lnTo>
                  <a:lnTo>
                    <a:pt x="15796" y="4135"/>
                  </a:lnTo>
                  <a:lnTo>
                    <a:pt x="15761" y="4012"/>
                  </a:lnTo>
                  <a:lnTo>
                    <a:pt x="15732" y="3889"/>
                  </a:lnTo>
                  <a:lnTo>
                    <a:pt x="15707" y="3766"/>
                  </a:lnTo>
                  <a:lnTo>
                    <a:pt x="15689" y="3642"/>
                  </a:lnTo>
                  <a:lnTo>
                    <a:pt x="15682" y="3519"/>
                  </a:lnTo>
                  <a:lnTo>
                    <a:pt x="15675" y="3392"/>
                  </a:lnTo>
                  <a:lnTo>
                    <a:pt x="15678" y="3269"/>
                  </a:lnTo>
                  <a:lnTo>
                    <a:pt x="15399" y="3200"/>
                  </a:lnTo>
                  <a:lnTo>
                    <a:pt x="14859" y="2972"/>
                  </a:lnTo>
                  <a:lnTo>
                    <a:pt x="15074" y="2149"/>
                  </a:lnTo>
                  <a:lnTo>
                    <a:pt x="15632" y="2211"/>
                  </a:lnTo>
                  <a:lnTo>
                    <a:pt x="15907" y="2283"/>
                  </a:lnTo>
                  <a:lnTo>
                    <a:pt x="15961" y="2167"/>
                  </a:lnTo>
                  <a:lnTo>
                    <a:pt x="16022" y="2055"/>
                  </a:lnTo>
                  <a:lnTo>
                    <a:pt x="16093" y="1950"/>
                  </a:lnTo>
                  <a:lnTo>
                    <a:pt x="16165" y="1841"/>
                  </a:lnTo>
                  <a:lnTo>
                    <a:pt x="16244" y="1740"/>
                  </a:lnTo>
                  <a:lnTo>
                    <a:pt x="16326" y="1642"/>
                  </a:lnTo>
                  <a:lnTo>
                    <a:pt x="16415" y="1544"/>
                  </a:lnTo>
                  <a:lnTo>
                    <a:pt x="16508" y="1457"/>
                  </a:lnTo>
                  <a:lnTo>
                    <a:pt x="16380" y="1236"/>
                  </a:lnTo>
                  <a:lnTo>
                    <a:pt x="16158" y="689"/>
                  </a:lnTo>
                  <a:lnTo>
                    <a:pt x="16884" y="254"/>
                  </a:lnTo>
                  <a:lnTo>
                    <a:pt x="17231" y="703"/>
                  </a:lnTo>
                  <a:lnTo>
                    <a:pt x="17374" y="939"/>
                  </a:lnTo>
                  <a:lnTo>
                    <a:pt x="17324" y="960"/>
                  </a:lnTo>
                  <a:lnTo>
                    <a:pt x="17278" y="979"/>
                  </a:lnTo>
                  <a:lnTo>
                    <a:pt x="17385" y="939"/>
                  </a:lnTo>
                  <a:lnTo>
                    <a:pt x="17489" y="906"/>
                  </a:lnTo>
                  <a:lnTo>
                    <a:pt x="17575" y="877"/>
                  </a:lnTo>
                  <a:lnTo>
                    <a:pt x="17718" y="848"/>
                  </a:lnTo>
                  <a:lnTo>
                    <a:pt x="17789" y="834"/>
                  </a:lnTo>
                  <a:lnTo>
                    <a:pt x="17865" y="819"/>
                  </a:lnTo>
                  <a:lnTo>
                    <a:pt x="17882" y="819"/>
                  </a:lnTo>
                  <a:lnTo>
                    <a:pt x="18018" y="805"/>
                  </a:lnTo>
                  <a:lnTo>
                    <a:pt x="18158" y="801"/>
                  </a:lnTo>
                  <a:lnTo>
                    <a:pt x="18247" y="801"/>
                  </a:lnTo>
                  <a:lnTo>
                    <a:pt x="18358" y="808"/>
                  </a:lnTo>
                  <a:lnTo>
                    <a:pt x="18462" y="815"/>
                  </a:lnTo>
                  <a:lnTo>
                    <a:pt x="18380" y="808"/>
                  </a:lnTo>
                  <a:lnTo>
                    <a:pt x="18416" y="663"/>
                  </a:lnTo>
                  <a:lnTo>
                    <a:pt x="18666"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grpSp>
        <p:nvGrpSpPr>
          <p:cNvPr id="170" name="组合 18"/>
          <p:cNvGrpSpPr/>
          <p:nvPr/>
        </p:nvGrpSpPr>
        <p:grpSpPr>
          <a:xfrm>
            <a:off x="7258622" y="3858357"/>
            <a:ext cx="575915" cy="575915"/>
            <a:chOff x="0" y="0"/>
            <a:chExt cx="575914" cy="575914"/>
          </a:xfrm>
        </p:grpSpPr>
        <p:sp>
          <p:nvSpPr>
            <p:cNvPr id="168" name="椭圆 19"/>
            <p:cNvSpPr/>
            <p:nvPr/>
          </p:nvSpPr>
          <p:spPr>
            <a:xfrm>
              <a:off x="-1" y="-1"/>
              <a:ext cx="575916" cy="575916"/>
            </a:xfrm>
            <a:prstGeom prst="ellipse">
              <a:avLst/>
            </a:prstGeom>
            <a:solidFill>
              <a:srgbClr val="8FAAD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9" name="KSO_Shape"/>
            <p:cNvSpPr/>
            <p:nvPr/>
          </p:nvSpPr>
          <p:spPr>
            <a:xfrm>
              <a:off x="143978" y="144418"/>
              <a:ext cx="292052" cy="292052"/>
            </a:xfrm>
            <a:custGeom>
              <a:avLst/>
              <a:gdLst/>
              <a:ahLst/>
              <a:cxnLst>
                <a:cxn ang="0">
                  <a:pos x="wd2" y="hd2"/>
                </a:cxn>
                <a:cxn ang="5400000">
                  <a:pos x="wd2" y="hd2"/>
                </a:cxn>
                <a:cxn ang="10800000">
                  <a:pos x="wd2" y="hd2"/>
                </a:cxn>
                <a:cxn ang="16200000">
                  <a:pos x="wd2" y="hd2"/>
                </a:cxn>
              </a:cxnLst>
              <a:rect l="0" t="0" r="r" b="b"/>
              <a:pathLst>
                <a:path w="21600" h="21600" extrusionOk="0">
                  <a:moveTo>
                    <a:pt x="12463" y="3927"/>
                  </a:moveTo>
                  <a:lnTo>
                    <a:pt x="12969" y="4513"/>
                  </a:lnTo>
                  <a:lnTo>
                    <a:pt x="11093" y="6126"/>
                  </a:lnTo>
                  <a:lnTo>
                    <a:pt x="11111" y="6172"/>
                  </a:lnTo>
                  <a:lnTo>
                    <a:pt x="11123" y="6218"/>
                  </a:lnTo>
                  <a:lnTo>
                    <a:pt x="11136" y="6268"/>
                  </a:lnTo>
                  <a:lnTo>
                    <a:pt x="11151" y="6317"/>
                  </a:lnTo>
                  <a:lnTo>
                    <a:pt x="11164" y="6416"/>
                  </a:lnTo>
                  <a:lnTo>
                    <a:pt x="11170" y="6468"/>
                  </a:lnTo>
                  <a:lnTo>
                    <a:pt x="11170" y="6576"/>
                  </a:lnTo>
                  <a:lnTo>
                    <a:pt x="11164" y="6629"/>
                  </a:lnTo>
                  <a:lnTo>
                    <a:pt x="11157" y="6684"/>
                  </a:lnTo>
                  <a:lnTo>
                    <a:pt x="11148" y="6737"/>
                  </a:lnTo>
                  <a:lnTo>
                    <a:pt x="11136" y="6789"/>
                  </a:lnTo>
                  <a:lnTo>
                    <a:pt x="11123" y="6838"/>
                  </a:lnTo>
                  <a:lnTo>
                    <a:pt x="11105" y="6891"/>
                  </a:lnTo>
                  <a:lnTo>
                    <a:pt x="11089" y="6937"/>
                  </a:lnTo>
                  <a:lnTo>
                    <a:pt x="11068" y="6986"/>
                  </a:lnTo>
                  <a:lnTo>
                    <a:pt x="11046" y="7033"/>
                  </a:lnTo>
                  <a:lnTo>
                    <a:pt x="11019" y="7079"/>
                  </a:lnTo>
                  <a:lnTo>
                    <a:pt x="10994" y="7122"/>
                  </a:lnTo>
                  <a:lnTo>
                    <a:pt x="10966" y="7165"/>
                  </a:lnTo>
                  <a:lnTo>
                    <a:pt x="10932" y="7208"/>
                  </a:lnTo>
                  <a:lnTo>
                    <a:pt x="10901" y="7245"/>
                  </a:lnTo>
                  <a:lnTo>
                    <a:pt x="10867" y="7285"/>
                  </a:lnTo>
                  <a:lnTo>
                    <a:pt x="10830" y="7322"/>
                  </a:lnTo>
                  <a:lnTo>
                    <a:pt x="10793" y="7356"/>
                  </a:lnTo>
                  <a:lnTo>
                    <a:pt x="10756" y="7390"/>
                  </a:lnTo>
                  <a:lnTo>
                    <a:pt x="10713" y="7421"/>
                  </a:lnTo>
                  <a:lnTo>
                    <a:pt x="10673" y="7449"/>
                  </a:lnTo>
                  <a:lnTo>
                    <a:pt x="10627" y="7477"/>
                  </a:lnTo>
                  <a:lnTo>
                    <a:pt x="10583" y="7504"/>
                  </a:lnTo>
                  <a:lnTo>
                    <a:pt x="10540" y="7529"/>
                  </a:lnTo>
                  <a:lnTo>
                    <a:pt x="10491" y="7551"/>
                  </a:lnTo>
                  <a:lnTo>
                    <a:pt x="10445" y="7569"/>
                  </a:lnTo>
                  <a:lnTo>
                    <a:pt x="10392" y="7588"/>
                  </a:lnTo>
                  <a:lnTo>
                    <a:pt x="10343" y="7603"/>
                  </a:lnTo>
                  <a:lnTo>
                    <a:pt x="10290" y="7615"/>
                  </a:lnTo>
                  <a:lnTo>
                    <a:pt x="10241" y="7625"/>
                  </a:lnTo>
                  <a:lnTo>
                    <a:pt x="10185" y="7634"/>
                  </a:lnTo>
                  <a:lnTo>
                    <a:pt x="10130" y="7640"/>
                  </a:lnTo>
                  <a:lnTo>
                    <a:pt x="9408" y="10249"/>
                  </a:lnTo>
                  <a:lnTo>
                    <a:pt x="9479" y="10286"/>
                  </a:lnTo>
                  <a:lnTo>
                    <a:pt x="9544" y="10329"/>
                  </a:lnTo>
                  <a:lnTo>
                    <a:pt x="9605" y="10372"/>
                  </a:lnTo>
                  <a:lnTo>
                    <a:pt x="9664" y="10425"/>
                  </a:lnTo>
                  <a:lnTo>
                    <a:pt x="9719" y="10477"/>
                  </a:lnTo>
                  <a:lnTo>
                    <a:pt x="9772" y="10533"/>
                  </a:lnTo>
                  <a:lnTo>
                    <a:pt x="9818" y="10591"/>
                  </a:lnTo>
                  <a:lnTo>
                    <a:pt x="9864" y="10656"/>
                  </a:lnTo>
                  <a:lnTo>
                    <a:pt x="9905" y="10724"/>
                  </a:lnTo>
                  <a:lnTo>
                    <a:pt x="9939" y="10792"/>
                  </a:lnTo>
                  <a:lnTo>
                    <a:pt x="9969" y="10866"/>
                  </a:lnTo>
                  <a:lnTo>
                    <a:pt x="9994" y="10940"/>
                  </a:lnTo>
                  <a:lnTo>
                    <a:pt x="10013" y="11017"/>
                  </a:lnTo>
                  <a:lnTo>
                    <a:pt x="10028" y="11094"/>
                  </a:lnTo>
                  <a:lnTo>
                    <a:pt x="10037" y="11174"/>
                  </a:lnTo>
                  <a:lnTo>
                    <a:pt x="10040" y="11257"/>
                  </a:lnTo>
                  <a:lnTo>
                    <a:pt x="10040" y="11319"/>
                  </a:lnTo>
                  <a:lnTo>
                    <a:pt x="10037" y="11375"/>
                  </a:lnTo>
                  <a:lnTo>
                    <a:pt x="10025" y="11430"/>
                  </a:lnTo>
                  <a:lnTo>
                    <a:pt x="10016" y="11486"/>
                  </a:lnTo>
                  <a:lnTo>
                    <a:pt x="10003" y="11541"/>
                  </a:lnTo>
                  <a:lnTo>
                    <a:pt x="9972" y="11646"/>
                  </a:lnTo>
                  <a:lnTo>
                    <a:pt x="9951" y="11695"/>
                  </a:lnTo>
                  <a:lnTo>
                    <a:pt x="9926" y="11748"/>
                  </a:lnTo>
                  <a:lnTo>
                    <a:pt x="9905" y="11794"/>
                  </a:lnTo>
                  <a:lnTo>
                    <a:pt x="9877" y="11843"/>
                  </a:lnTo>
                  <a:lnTo>
                    <a:pt x="9849" y="11890"/>
                  </a:lnTo>
                  <a:lnTo>
                    <a:pt x="9815" y="11933"/>
                  </a:lnTo>
                  <a:lnTo>
                    <a:pt x="9747" y="12019"/>
                  </a:lnTo>
                  <a:lnTo>
                    <a:pt x="9707" y="12056"/>
                  </a:lnTo>
                  <a:lnTo>
                    <a:pt x="9670" y="12093"/>
                  </a:lnTo>
                  <a:lnTo>
                    <a:pt x="9627" y="12130"/>
                  </a:lnTo>
                  <a:lnTo>
                    <a:pt x="9587" y="12164"/>
                  </a:lnTo>
                  <a:lnTo>
                    <a:pt x="9544" y="12192"/>
                  </a:lnTo>
                  <a:lnTo>
                    <a:pt x="9497" y="12226"/>
                  </a:lnTo>
                  <a:lnTo>
                    <a:pt x="9451" y="12250"/>
                  </a:lnTo>
                  <a:lnTo>
                    <a:pt x="9399" y="12275"/>
                  </a:lnTo>
                  <a:lnTo>
                    <a:pt x="9352" y="12297"/>
                  </a:lnTo>
                  <a:lnTo>
                    <a:pt x="9300" y="12318"/>
                  </a:lnTo>
                  <a:lnTo>
                    <a:pt x="9247" y="12337"/>
                  </a:lnTo>
                  <a:lnTo>
                    <a:pt x="9192" y="12352"/>
                  </a:lnTo>
                  <a:lnTo>
                    <a:pt x="9139" y="12364"/>
                  </a:lnTo>
                  <a:lnTo>
                    <a:pt x="9084" y="12374"/>
                  </a:lnTo>
                  <a:lnTo>
                    <a:pt x="9028" y="12380"/>
                  </a:lnTo>
                  <a:lnTo>
                    <a:pt x="8970" y="12386"/>
                  </a:lnTo>
                  <a:lnTo>
                    <a:pt x="8852" y="12386"/>
                  </a:lnTo>
                  <a:lnTo>
                    <a:pt x="8794" y="12380"/>
                  </a:lnTo>
                  <a:lnTo>
                    <a:pt x="8741" y="12374"/>
                  </a:lnTo>
                  <a:lnTo>
                    <a:pt x="8683" y="12364"/>
                  </a:lnTo>
                  <a:lnTo>
                    <a:pt x="8630" y="12352"/>
                  </a:lnTo>
                  <a:lnTo>
                    <a:pt x="8575" y="12337"/>
                  </a:lnTo>
                  <a:lnTo>
                    <a:pt x="8525" y="12318"/>
                  </a:lnTo>
                  <a:lnTo>
                    <a:pt x="8473" y="12297"/>
                  </a:lnTo>
                  <a:lnTo>
                    <a:pt x="8423" y="12275"/>
                  </a:lnTo>
                  <a:lnTo>
                    <a:pt x="8374" y="12250"/>
                  </a:lnTo>
                  <a:lnTo>
                    <a:pt x="8328" y="12226"/>
                  </a:lnTo>
                  <a:lnTo>
                    <a:pt x="8278" y="12192"/>
                  </a:lnTo>
                  <a:lnTo>
                    <a:pt x="8235" y="12164"/>
                  </a:lnTo>
                  <a:lnTo>
                    <a:pt x="8192" y="12130"/>
                  </a:lnTo>
                  <a:lnTo>
                    <a:pt x="8152" y="12093"/>
                  </a:lnTo>
                  <a:lnTo>
                    <a:pt x="8112" y="12056"/>
                  </a:lnTo>
                  <a:lnTo>
                    <a:pt x="8075" y="12019"/>
                  </a:lnTo>
                  <a:lnTo>
                    <a:pt x="8041" y="11976"/>
                  </a:lnTo>
                  <a:lnTo>
                    <a:pt x="8004" y="11933"/>
                  </a:lnTo>
                  <a:lnTo>
                    <a:pt x="7976" y="11890"/>
                  </a:lnTo>
                  <a:lnTo>
                    <a:pt x="7945" y="11843"/>
                  </a:lnTo>
                  <a:lnTo>
                    <a:pt x="7921" y="11794"/>
                  </a:lnTo>
                  <a:lnTo>
                    <a:pt x="7893" y="11748"/>
                  </a:lnTo>
                  <a:lnTo>
                    <a:pt x="7871" y="11695"/>
                  </a:lnTo>
                  <a:lnTo>
                    <a:pt x="7853" y="11646"/>
                  </a:lnTo>
                  <a:lnTo>
                    <a:pt x="7834" y="11593"/>
                  </a:lnTo>
                  <a:lnTo>
                    <a:pt x="7819" y="11541"/>
                  </a:lnTo>
                  <a:lnTo>
                    <a:pt x="7803" y="11486"/>
                  </a:lnTo>
                  <a:lnTo>
                    <a:pt x="7794" y="11430"/>
                  </a:lnTo>
                  <a:lnTo>
                    <a:pt x="7788" y="11375"/>
                  </a:lnTo>
                  <a:lnTo>
                    <a:pt x="7782" y="11319"/>
                  </a:lnTo>
                  <a:lnTo>
                    <a:pt x="7782" y="11217"/>
                  </a:lnTo>
                  <a:lnTo>
                    <a:pt x="7785" y="11174"/>
                  </a:lnTo>
                  <a:lnTo>
                    <a:pt x="7797" y="11091"/>
                  </a:lnTo>
                  <a:lnTo>
                    <a:pt x="7816" y="11011"/>
                  </a:lnTo>
                  <a:lnTo>
                    <a:pt x="7837" y="10934"/>
                  </a:lnTo>
                  <a:lnTo>
                    <a:pt x="6177" y="9965"/>
                  </a:lnTo>
                  <a:lnTo>
                    <a:pt x="6115" y="10005"/>
                  </a:lnTo>
                  <a:lnTo>
                    <a:pt x="6048" y="10036"/>
                  </a:lnTo>
                  <a:lnTo>
                    <a:pt x="5977" y="10061"/>
                  </a:lnTo>
                  <a:lnTo>
                    <a:pt x="5906" y="10086"/>
                  </a:lnTo>
                  <a:lnTo>
                    <a:pt x="5832" y="10107"/>
                  </a:lnTo>
                  <a:lnTo>
                    <a:pt x="5757" y="10119"/>
                  </a:lnTo>
                  <a:lnTo>
                    <a:pt x="5677" y="10129"/>
                  </a:lnTo>
                  <a:lnTo>
                    <a:pt x="5603" y="10132"/>
                  </a:lnTo>
                  <a:lnTo>
                    <a:pt x="5554" y="10129"/>
                  </a:lnTo>
                  <a:lnTo>
                    <a:pt x="5511" y="10126"/>
                  </a:lnTo>
                  <a:lnTo>
                    <a:pt x="5421" y="10113"/>
                  </a:lnTo>
                  <a:lnTo>
                    <a:pt x="4156" y="12210"/>
                  </a:lnTo>
                  <a:lnTo>
                    <a:pt x="3496" y="11816"/>
                  </a:lnTo>
                  <a:lnTo>
                    <a:pt x="4745" y="9734"/>
                  </a:lnTo>
                  <a:lnTo>
                    <a:pt x="4718" y="9697"/>
                  </a:lnTo>
                  <a:lnTo>
                    <a:pt x="4684" y="9654"/>
                  </a:lnTo>
                  <a:lnTo>
                    <a:pt x="4659" y="9617"/>
                  </a:lnTo>
                  <a:lnTo>
                    <a:pt x="4631" y="9574"/>
                  </a:lnTo>
                  <a:lnTo>
                    <a:pt x="4588" y="9487"/>
                  </a:lnTo>
                  <a:lnTo>
                    <a:pt x="4563" y="9444"/>
                  </a:lnTo>
                  <a:lnTo>
                    <a:pt x="4545" y="9398"/>
                  </a:lnTo>
                  <a:lnTo>
                    <a:pt x="4529" y="9352"/>
                  </a:lnTo>
                  <a:lnTo>
                    <a:pt x="4514" y="9305"/>
                  </a:lnTo>
                  <a:lnTo>
                    <a:pt x="4502" y="9256"/>
                  </a:lnTo>
                  <a:lnTo>
                    <a:pt x="4492" y="9207"/>
                  </a:lnTo>
                  <a:lnTo>
                    <a:pt x="4480" y="9154"/>
                  </a:lnTo>
                  <a:lnTo>
                    <a:pt x="4474" y="9108"/>
                  </a:lnTo>
                  <a:lnTo>
                    <a:pt x="4471" y="9052"/>
                  </a:lnTo>
                  <a:lnTo>
                    <a:pt x="4471" y="8945"/>
                  </a:lnTo>
                  <a:lnTo>
                    <a:pt x="4477" y="8886"/>
                  </a:lnTo>
                  <a:lnTo>
                    <a:pt x="4486" y="8830"/>
                  </a:lnTo>
                  <a:lnTo>
                    <a:pt x="4495" y="8772"/>
                  </a:lnTo>
                  <a:lnTo>
                    <a:pt x="4508" y="8719"/>
                  </a:lnTo>
                  <a:lnTo>
                    <a:pt x="4523" y="8664"/>
                  </a:lnTo>
                  <a:lnTo>
                    <a:pt x="4539" y="8615"/>
                  </a:lnTo>
                  <a:lnTo>
                    <a:pt x="4560" y="8562"/>
                  </a:lnTo>
                  <a:lnTo>
                    <a:pt x="4582" y="8513"/>
                  </a:lnTo>
                  <a:lnTo>
                    <a:pt x="4610" y="8463"/>
                  </a:lnTo>
                  <a:lnTo>
                    <a:pt x="4634" y="8417"/>
                  </a:lnTo>
                  <a:lnTo>
                    <a:pt x="4662" y="8371"/>
                  </a:lnTo>
                  <a:lnTo>
                    <a:pt x="4696" y="8328"/>
                  </a:lnTo>
                  <a:lnTo>
                    <a:pt x="4730" y="8282"/>
                  </a:lnTo>
                  <a:lnTo>
                    <a:pt x="4764" y="8241"/>
                  </a:lnTo>
                  <a:lnTo>
                    <a:pt x="4804" y="8204"/>
                  </a:lnTo>
                  <a:lnTo>
                    <a:pt x="4841" y="8164"/>
                  </a:lnTo>
                  <a:lnTo>
                    <a:pt x="4881" y="8130"/>
                  </a:lnTo>
                  <a:lnTo>
                    <a:pt x="4924" y="8100"/>
                  </a:lnTo>
                  <a:lnTo>
                    <a:pt x="4968" y="8066"/>
                  </a:lnTo>
                  <a:lnTo>
                    <a:pt x="5017" y="8038"/>
                  </a:lnTo>
                  <a:lnTo>
                    <a:pt x="5063" y="8010"/>
                  </a:lnTo>
                  <a:lnTo>
                    <a:pt x="5162" y="7961"/>
                  </a:lnTo>
                  <a:lnTo>
                    <a:pt x="5214" y="7942"/>
                  </a:lnTo>
                  <a:lnTo>
                    <a:pt x="5264" y="7924"/>
                  </a:lnTo>
                  <a:lnTo>
                    <a:pt x="5319" y="7908"/>
                  </a:lnTo>
                  <a:lnTo>
                    <a:pt x="5372" y="7896"/>
                  </a:lnTo>
                  <a:lnTo>
                    <a:pt x="5430" y="7887"/>
                  </a:lnTo>
                  <a:lnTo>
                    <a:pt x="5483" y="7878"/>
                  </a:lnTo>
                  <a:lnTo>
                    <a:pt x="5541" y="7874"/>
                  </a:lnTo>
                  <a:lnTo>
                    <a:pt x="5603" y="7871"/>
                  </a:lnTo>
                  <a:lnTo>
                    <a:pt x="5659" y="7874"/>
                  </a:lnTo>
                  <a:lnTo>
                    <a:pt x="5717" y="7878"/>
                  </a:lnTo>
                  <a:lnTo>
                    <a:pt x="5773" y="7887"/>
                  </a:lnTo>
                  <a:lnTo>
                    <a:pt x="5828" y="7896"/>
                  </a:lnTo>
                  <a:lnTo>
                    <a:pt x="5881" y="7908"/>
                  </a:lnTo>
                  <a:lnTo>
                    <a:pt x="5936" y="7924"/>
                  </a:lnTo>
                  <a:lnTo>
                    <a:pt x="6041" y="7961"/>
                  </a:lnTo>
                  <a:lnTo>
                    <a:pt x="6088" y="7985"/>
                  </a:lnTo>
                  <a:lnTo>
                    <a:pt x="6140" y="8010"/>
                  </a:lnTo>
                  <a:lnTo>
                    <a:pt x="6183" y="8038"/>
                  </a:lnTo>
                  <a:lnTo>
                    <a:pt x="6233" y="8066"/>
                  </a:lnTo>
                  <a:lnTo>
                    <a:pt x="6276" y="8100"/>
                  </a:lnTo>
                  <a:lnTo>
                    <a:pt x="6319" y="8130"/>
                  </a:lnTo>
                  <a:lnTo>
                    <a:pt x="6359" y="8164"/>
                  </a:lnTo>
                  <a:lnTo>
                    <a:pt x="6396" y="8204"/>
                  </a:lnTo>
                  <a:lnTo>
                    <a:pt x="6436" y="8241"/>
                  </a:lnTo>
                  <a:lnTo>
                    <a:pt x="6470" y="8282"/>
                  </a:lnTo>
                  <a:lnTo>
                    <a:pt x="6507" y="8328"/>
                  </a:lnTo>
                  <a:lnTo>
                    <a:pt x="6538" y="8371"/>
                  </a:lnTo>
                  <a:lnTo>
                    <a:pt x="6566" y="8417"/>
                  </a:lnTo>
                  <a:lnTo>
                    <a:pt x="6591" y="8463"/>
                  </a:lnTo>
                  <a:lnTo>
                    <a:pt x="6618" y="8513"/>
                  </a:lnTo>
                  <a:lnTo>
                    <a:pt x="6640" y="8562"/>
                  </a:lnTo>
                  <a:lnTo>
                    <a:pt x="6662" y="8615"/>
                  </a:lnTo>
                  <a:lnTo>
                    <a:pt x="6677" y="8664"/>
                  </a:lnTo>
                  <a:lnTo>
                    <a:pt x="6692" y="8719"/>
                  </a:lnTo>
                  <a:lnTo>
                    <a:pt x="6708" y="8772"/>
                  </a:lnTo>
                  <a:lnTo>
                    <a:pt x="6717" y="8830"/>
                  </a:lnTo>
                  <a:lnTo>
                    <a:pt x="6723" y="8886"/>
                  </a:lnTo>
                  <a:lnTo>
                    <a:pt x="6729" y="8945"/>
                  </a:lnTo>
                  <a:lnTo>
                    <a:pt x="6729" y="9046"/>
                  </a:lnTo>
                  <a:lnTo>
                    <a:pt x="6726" y="9096"/>
                  </a:lnTo>
                  <a:lnTo>
                    <a:pt x="6714" y="9182"/>
                  </a:lnTo>
                  <a:lnTo>
                    <a:pt x="6692" y="9271"/>
                  </a:lnTo>
                  <a:lnTo>
                    <a:pt x="6668" y="9355"/>
                  </a:lnTo>
                  <a:lnTo>
                    <a:pt x="8303" y="10311"/>
                  </a:lnTo>
                  <a:lnTo>
                    <a:pt x="8380" y="10264"/>
                  </a:lnTo>
                  <a:lnTo>
                    <a:pt x="8461" y="10227"/>
                  </a:lnTo>
                  <a:lnTo>
                    <a:pt x="8544" y="10193"/>
                  </a:lnTo>
                  <a:lnTo>
                    <a:pt x="8630" y="10169"/>
                  </a:lnTo>
                  <a:lnTo>
                    <a:pt x="9383" y="7437"/>
                  </a:lnTo>
                  <a:lnTo>
                    <a:pt x="9334" y="7396"/>
                  </a:lnTo>
                  <a:lnTo>
                    <a:pt x="9281" y="7353"/>
                  </a:lnTo>
                  <a:lnTo>
                    <a:pt x="9235" y="7310"/>
                  </a:lnTo>
                  <a:lnTo>
                    <a:pt x="9189" y="7258"/>
                  </a:lnTo>
                  <a:lnTo>
                    <a:pt x="9149" y="7211"/>
                  </a:lnTo>
                  <a:lnTo>
                    <a:pt x="9108" y="7156"/>
                  </a:lnTo>
                  <a:lnTo>
                    <a:pt x="9075" y="7100"/>
                  </a:lnTo>
                  <a:lnTo>
                    <a:pt x="9041" y="7042"/>
                  </a:lnTo>
                  <a:lnTo>
                    <a:pt x="9010" y="6986"/>
                  </a:lnTo>
                  <a:lnTo>
                    <a:pt x="8985" y="6922"/>
                  </a:lnTo>
                  <a:lnTo>
                    <a:pt x="8963" y="6857"/>
                  </a:lnTo>
                  <a:lnTo>
                    <a:pt x="8945" y="6795"/>
                  </a:lnTo>
                  <a:lnTo>
                    <a:pt x="8933" y="6727"/>
                  </a:lnTo>
                  <a:lnTo>
                    <a:pt x="8917" y="6659"/>
                  </a:lnTo>
                  <a:lnTo>
                    <a:pt x="8911" y="6592"/>
                  </a:lnTo>
                  <a:lnTo>
                    <a:pt x="8911" y="6462"/>
                  </a:lnTo>
                  <a:lnTo>
                    <a:pt x="8914" y="6407"/>
                  </a:lnTo>
                  <a:lnTo>
                    <a:pt x="8926" y="6348"/>
                  </a:lnTo>
                  <a:lnTo>
                    <a:pt x="8936" y="6296"/>
                  </a:lnTo>
                  <a:lnTo>
                    <a:pt x="8948" y="6237"/>
                  </a:lnTo>
                  <a:lnTo>
                    <a:pt x="8963" y="6188"/>
                  </a:lnTo>
                  <a:lnTo>
                    <a:pt x="8979" y="6132"/>
                  </a:lnTo>
                  <a:lnTo>
                    <a:pt x="8997" y="6083"/>
                  </a:lnTo>
                  <a:lnTo>
                    <a:pt x="9022" y="6030"/>
                  </a:lnTo>
                  <a:lnTo>
                    <a:pt x="9047" y="5984"/>
                  </a:lnTo>
                  <a:lnTo>
                    <a:pt x="9075" y="5935"/>
                  </a:lnTo>
                  <a:lnTo>
                    <a:pt x="9102" y="5892"/>
                  </a:lnTo>
                  <a:lnTo>
                    <a:pt x="9136" y="5845"/>
                  </a:lnTo>
                  <a:lnTo>
                    <a:pt x="9170" y="5802"/>
                  </a:lnTo>
                  <a:lnTo>
                    <a:pt x="9204" y="5762"/>
                  </a:lnTo>
                  <a:lnTo>
                    <a:pt x="9241" y="5722"/>
                  </a:lnTo>
                  <a:lnTo>
                    <a:pt x="9281" y="5685"/>
                  </a:lnTo>
                  <a:lnTo>
                    <a:pt x="9321" y="5648"/>
                  </a:lnTo>
                  <a:lnTo>
                    <a:pt x="9408" y="5586"/>
                  </a:lnTo>
                  <a:lnTo>
                    <a:pt x="9454" y="5556"/>
                  </a:lnTo>
                  <a:lnTo>
                    <a:pt x="9500" y="5528"/>
                  </a:lnTo>
                  <a:lnTo>
                    <a:pt x="9553" y="5503"/>
                  </a:lnTo>
                  <a:lnTo>
                    <a:pt x="9599" y="5481"/>
                  </a:lnTo>
                  <a:lnTo>
                    <a:pt x="9652" y="5460"/>
                  </a:lnTo>
                  <a:lnTo>
                    <a:pt x="9704" y="5441"/>
                  </a:lnTo>
                  <a:lnTo>
                    <a:pt x="9760" y="5429"/>
                  </a:lnTo>
                  <a:lnTo>
                    <a:pt x="9812" y="5417"/>
                  </a:lnTo>
                  <a:lnTo>
                    <a:pt x="9868" y="5404"/>
                  </a:lnTo>
                  <a:lnTo>
                    <a:pt x="9923" y="5398"/>
                  </a:lnTo>
                  <a:lnTo>
                    <a:pt x="9982" y="5395"/>
                  </a:lnTo>
                  <a:lnTo>
                    <a:pt x="10040" y="5392"/>
                  </a:lnTo>
                  <a:lnTo>
                    <a:pt x="10114" y="5395"/>
                  </a:lnTo>
                  <a:lnTo>
                    <a:pt x="10188" y="5404"/>
                  </a:lnTo>
                  <a:lnTo>
                    <a:pt x="10259" y="5414"/>
                  </a:lnTo>
                  <a:lnTo>
                    <a:pt x="10327" y="5432"/>
                  </a:lnTo>
                  <a:lnTo>
                    <a:pt x="10395" y="5451"/>
                  </a:lnTo>
                  <a:lnTo>
                    <a:pt x="10463" y="5478"/>
                  </a:lnTo>
                  <a:lnTo>
                    <a:pt x="10525" y="5506"/>
                  </a:lnTo>
                  <a:lnTo>
                    <a:pt x="10587" y="5540"/>
                  </a:lnTo>
                  <a:lnTo>
                    <a:pt x="12463" y="3927"/>
                  </a:lnTo>
                  <a:close/>
                  <a:moveTo>
                    <a:pt x="8261" y="1633"/>
                  </a:moveTo>
                  <a:lnTo>
                    <a:pt x="8098" y="1639"/>
                  </a:lnTo>
                  <a:lnTo>
                    <a:pt x="7937" y="1651"/>
                  </a:lnTo>
                  <a:lnTo>
                    <a:pt x="7774" y="1667"/>
                  </a:lnTo>
                  <a:lnTo>
                    <a:pt x="7611" y="1682"/>
                  </a:lnTo>
                  <a:lnTo>
                    <a:pt x="7451" y="1704"/>
                  </a:lnTo>
                  <a:lnTo>
                    <a:pt x="7287" y="1728"/>
                  </a:lnTo>
                  <a:lnTo>
                    <a:pt x="6967" y="1790"/>
                  </a:lnTo>
                  <a:lnTo>
                    <a:pt x="6807" y="1827"/>
                  </a:lnTo>
                  <a:lnTo>
                    <a:pt x="6649" y="1870"/>
                  </a:lnTo>
                  <a:lnTo>
                    <a:pt x="6489" y="1913"/>
                  </a:lnTo>
                  <a:lnTo>
                    <a:pt x="6335" y="1963"/>
                  </a:lnTo>
                  <a:lnTo>
                    <a:pt x="6178" y="2015"/>
                  </a:lnTo>
                  <a:lnTo>
                    <a:pt x="6024" y="2070"/>
                  </a:lnTo>
                  <a:lnTo>
                    <a:pt x="5867" y="2129"/>
                  </a:lnTo>
                  <a:lnTo>
                    <a:pt x="5716" y="2194"/>
                  </a:lnTo>
                  <a:lnTo>
                    <a:pt x="5565" y="2264"/>
                  </a:lnTo>
                  <a:lnTo>
                    <a:pt x="5417" y="2332"/>
                  </a:lnTo>
                  <a:lnTo>
                    <a:pt x="5266" y="2409"/>
                  </a:lnTo>
                  <a:lnTo>
                    <a:pt x="5118" y="2489"/>
                  </a:lnTo>
                  <a:lnTo>
                    <a:pt x="4973" y="2576"/>
                  </a:lnTo>
                  <a:lnTo>
                    <a:pt x="4828" y="2662"/>
                  </a:lnTo>
                  <a:lnTo>
                    <a:pt x="4687" y="2754"/>
                  </a:lnTo>
                  <a:lnTo>
                    <a:pt x="4548" y="2847"/>
                  </a:lnTo>
                  <a:lnTo>
                    <a:pt x="4409" y="2945"/>
                  </a:lnTo>
                  <a:lnTo>
                    <a:pt x="4271" y="3047"/>
                  </a:lnTo>
                  <a:lnTo>
                    <a:pt x="4006" y="3269"/>
                  </a:lnTo>
                  <a:lnTo>
                    <a:pt x="3873" y="3383"/>
                  </a:lnTo>
                  <a:lnTo>
                    <a:pt x="3747" y="3500"/>
                  </a:lnTo>
                  <a:lnTo>
                    <a:pt x="3621" y="3623"/>
                  </a:lnTo>
                  <a:lnTo>
                    <a:pt x="3500" y="3746"/>
                  </a:lnTo>
                  <a:lnTo>
                    <a:pt x="3380" y="3876"/>
                  </a:lnTo>
                  <a:lnTo>
                    <a:pt x="3266" y="4005"/>
                  </a:lnTo>
                  <a:lnTo>
                    <a:pt x="3155" y="4138"/>
                  </a:lnTo>
                  <a:lnTo>
                    <a:pt x="3047" y="4273"/>
                  </a:lnTo>
                  <a:lnTo>
                    <a:pt x="2946" y="4409"/>
                  </a:lnTo>
                  <a:lnTo>
                    <a:pt x="2847" y="4547"/>
                  </a:lnTo>
                  <a:lnTo>
                    <a:pt x="2752" y="4689"/>
                  </a:lnTo>
                  <a:lnTo>
                    <a:pt x="2659" y="4831"/>
                  </a:lnTo>
                  <a:lnTo>
                    <a:pt x="2570" y="4976"/>
                  </a:lnTo>
                  <a:lnTo>
                    <a:pt x="2490" y="5120"/>
                  </a:lnTo>
                  <a:lnTo>
                    <a:pt x="2410" y="5268"/>
                  </a:lnTo>
                  <a:lnTo>
                    <a:pt x="2333" y="5416"/>
                  </a:lnTo>
                  <a:lnTo>
                    <a:pt x="2262" y="5564"/>
                  </a:lnTo>
                  <a:lnTo>
                    <a:pt x="2194" y="5715"/>
                  </a:lnTo>
                  <a:lnTo>
                    <a:pt x="2129" y="5866"/>
                  </a:lnTo>
                  <a:lnTo>
                    <a:pt x="2068" y="6023"/>
                  </a:lnTo>
                  <a:lnTo>
                    <a:pt x="2012" y="6180"/>
                  </a:lnTo>
                  <a:lnTo>
                    <a:pt x="1960" y="6334"/>
                  </a:lnTo>
                  <a:lnTo>
                    <a:pt x="1913" y="6491"/>
                  </a:lnTo>
                  <a:lnTo>
                    <a:pt x="1867" y="6649"/>
                  </a:lnTo>
                  <a:lnTo>
                    <a:pt x="1827" y="6809"/>
                  </a:lnTo>
                  <a:lnTo>
                    <a:pt x="1790" y="6966"/>
                  </a:lnTo>
                  <a:lnTo>
                    <a:pt x="1756" y="7126"/>
                  </a:lnTo>
                  <a:lnTo>
                    <a:pt x="1729" y="7289"/>
                  </a:lnTo>
                  <a:lnTo>
                    <a:pt x="1704" y="7450"/>
                  </a:lnTo>
                  <a:lnTo>
                    <a:pt x="1682" y="7613"/>
                  </a:lnTo>
                  <a:lnTo>
                    <a:pt x="1661" y="7773"/>
                  </a:lnTo>
                  <a:lnTo>
                    <a:pt x="1648" y="7936"/>
                  </a:lnTo>
                  <a:lnTo>
                    <a:pt x="1639" y="8100"/>
                  </a:lnTo>
                  <a:lnTo>
                    <a:pt x="1633" y="8260"/>
                  </a:lnTo>
                  <a:lnTo>
                    <a:pt x="1633" y="8589"/>
                  </a:lnTo>
                  <a:lnTo>
                    <a:pt x="1639" y="8750"/>
                  </a:lnTo>
                  <a:lnTo>
                    <a:pt x="1648" y="8913"/>
                  </a:lnTo>
                  <a:lnTo>
                    <a:pt x="1661" y="9073"/>
                  </a:lnTo>
                  <a:lnTo>
                    <a:pt x="1704" y="9400"/>
                  </a:lnTo>
                  <a:lnTo>
                    <a:pt x="1729" y="9560"/>
                  </a:lnTo>
                  <a:lnTo>
                    <a:pt x="1756" y="9723"/>
                  </a:lnTo>
                  <a:lnTo>
                    <a:pt x="1790" y="9880"/>
                  </a:lnTo>
                  <a:lnTo>
                    <a:pt x="1827" y="10041"/>
                  </a:lnTo>
                  <a:lnTo>
                    <a:pt x="1867" y="10201"/>
                  </a:lnTo>
                  <a:lnTo>
                    <a:pt x="1913" y="10358"/>
                  </a:lnTo>
                  <a:lnTo>
                    <a:pt x="1960" y="10515"/>
                  </a:lnTo>
                  <a:lnTo>
                    <a:pt x="2012" y="10669"/>
                  </a:lnTo>
                  <a:lnTo>
                    <a:pt x="2068" y="10826"/>
                  </a:lnTo>
                  <a:lnTo>
                    <a:pt x="2129" y="10980"/>
                  </a:lnTo>
                  <a:lnTo>
                    <a:pt x="2194" y="11134"/>
                  </a:lnTo>
                  <a:lnTo>
                    <a:pt x="2262" y="11282"/>
                  </a:lnTo>
                  <a:lnTo>
                    <a:pt x="2333" y="11433"/>
                  </a:lnTo>
                  <a:lnTo>
                    <a:pt x="2410" y="11581"/>
                  </a:lnTo>
                  <a:lnTo>
                    <a:pt x="2490" y="11729"/>
                  </a:lnTo>
                  <a:lnTo>
                    <a:pt x="2570" y="11874"/>
                  </a:lnTo>
                  <a:lnTo>
                    <a:pt x="2659" y="12018"/>
                  </a:lnTo>
                  <a:lnTo>
                    <a:pt x="2752" y="12160"/>
                  </a:lnTo>
                  <a:lnTo>
                    <a:pt x="2847" y="12299"/>
                  </a:lnTo>
                  <a:lnTo>
                    <a:pt x="2946" y="12441"/>
                  </a:lnTo>
                  <a:lnTo>
                    <a:pt x="3047" y="12576"/>
                  </a:lnTo>
                  <a:lnTo>
                    <a:pt x="3155" y="12709"/>
                  </a:lnTo>
                  <a:lnTo>
                    <a:pt x="3266" y="12844"/>
                  </a:lnTo>
                  <a:lnTo>
                    <a:pt x="3380" y="12974"/>
                  </a:lnTo>
                  <a:lnTo>
                    <a:pt x="3500" y="13100"/>
                  </a:lnTo>
                  <a:lnTo>
                    <a:pt x="3621" y="13226"/>
                  </a:lnTo>
                  <a:lnTo>
                    <a:pt x="3747" y="13349"/>
                  </a:lnTo>
                  <a:lnTo>
                    <a:pt x="3873" y="13466"/>
                  </a:lnTo>
                  <a:lnTo>
                    <a:pt x="4006" y="13580"/>
                  </a:lnTo>
                  <a:lnTo>
                    <a:pt x="4138" y="13691"/>
                  </a:lnTo>
                  <a:lnTo>
                    <a:pt x="4271" y="13799"/>
                  </a:lnTo>
                  <a:lnTo>
                    <a:pt x="4409" y="13901"/>
                  </a:lnTo>
                  <a:lnTo>
                    <a:pt x="4548" y="13999"/>
                  </a:lnTo>
                  <a:lnTo>
                    <a:pt x="4687" y="14095"/>
                  </a:lnTo>
                  <a:lnTo>
                    <a:pt x="4828" y="14187"/>
                  </a:lnTo>
                  <a:lnTo>
                    <a:pt x="4973" y="14274"/>
                  </a:lnTo>
                  <a:lnTo>
                    <a:pt x="5118" y="14360"/>
                  </a:lnTo>
                  <a:lnTo>
                    <a:pt x="5266" y="14440"/>
                  </a:lnTo>
                  <a:lnTo>
                    <a:pt x="5414" y="14514"/>
                  </a:lnTo>
                  <a:lnTo>
                    <a:pt x="5716" y="14656"/>
                  </a:lnTo>
                  <a:lnTo>
                    <a:pt x="5867" y="14717"/>
                  </a:lnTo>
                  <a:lnTo>
                    <a:pt x="6024" y="14779"/>
                  </a:lnTo>
                  <a:lnTo>
                    <a:pt x="6178" y="14834"/>
                  </a:lnTo>
                  <a:lnTo>
                    <a:pt x="6335" y="14887"/>
                  </a:lnTo>
                  <a:lnTo>
                    <a:pt x="6489" y="14936"/>
                  </a:lnTo>
                  <a:lnTo>
                    <a:pt x="6649" y="14979"/>
                  </a:lnTo>
                  <a:lnTo>
                    <a:pt x="6807" y="15019"/>
                  </a:lnTo>
                  <a:lnTo>
                    <a:pt x="6967" y="15059"/>
                  </a:lnTo>
                  <a:lnTo>
                    <a:pt x="7127" y="15090"/>
                  </a:lnTo>
                  <a:lnTo>
                    <a:pt x="7287" y="15118"/>
                  </a:lnTo>
                  <a:lnTo>
                    <a:pt x="7451" y="15146"/>
                  </a:lnTo>
                  <a:lnTo>
                    <a:pt x="7611" y="15167"/>
                  </a:lnTo>
                  <a:lnTo>
                    <a:pt x="7774" y="15183"/>
                  </a:lnTo>
                  <a:lnTo>
                    <a:pt x="7937" y="15198"/>
                  </a:lnTo>
                  <a:lnTo>
                    <a:pt x="8098" y="15207"/>
                  </a:lnTo>
                  <a:lnTo>
                    <a:pt x="8261" y="15213"/>
                  </a:lnTo>
                  <a:lnTo>
                    <a:pt x="8588" y="15213"/>
                  </a:lnTo>
                  <a:lnTo>
                    <a:pt x="8751" y="15207"/>
                  </a:lnTo>
                  <a:lnTo>
                    <a:pt x="8911" y="15198"/>
                  </a:lnTo>
                  <a:lnTo>
                    <a:pt x="9074" y="15183"/>
                  </a:lnTo>
                  <a:lnTo>
                    <a:pt x="9238" y="15167"/>
                  </a:lnTo>
                  <a:lnTo>
                    <a:pt x="9398" y="15146"/>
                  </a:lnTo>
                  <a:lnTo>
                    <a:pt x="9561" y="15118"/>
                  </a:lnTo>
                  <a:lnTo>
                    <a:pt x="9722" y="15090"/>
                  </a:lnTo>
                  <a:lnTo>
                    <a:pt x="9882" y="15059"/>
                  </a:lnTo>
                  <a:lnTo>
                    <a:pt x="10042" y="15019"/>
                  </a:lnTo>
                  <a:lnTo>
                    <a:pt x="10199" y="14979"/>
                  </a:lnTo>
                  <a:lnTo>
                    <a:pt x="10359" y="14936"/>
                  </a:lnTo>
                  <a:lnTo>
                    <a:pt x="10513" y="14887"/>
                  </a:lnTo>
                  <a:lnTo>
                    <a:pt x="10671" y="14834"/>
                  </a:lnTo>
                  <a:lnTo>
                    <a:pt x="10825" y="14779"/>
                  </a:lnTo>
                  <a:lnTo>
                    <a:pt x="11133" y="14656"/>
                  </a:lnTo>
                  <a:lnTo>
                    <a:pt x="11284" y="14585"/>
                  </a:lnTo>
                  <a:lnTo>
                    <a:pt x="11432" y="14514"/>
                  </a:lnTo>
                  <a:lnTo>
                    <a:pt x="11583" y="14440"/>
                  </a:lnTo>
                  <a:lnTo>
                    <a:pt x="11727" y="14360"/>
                  </a:lnTo>
                  <a:lnTo>
                    <a:pt x="11875" y="14274"/>
                  </a:lnTo>
                  <a:lnTo>
                    <a:pt x="12017" y="14187"/>
                  </a:lnTo>
                  <a:lnTo>
                    <a:pt x="12162" y="14095"/>
                  </a:lnTo>
                  <a:lnTo>
                    <a:pt x="12301" y="13999"/>
                  </a:lnTo>
                  <a:lnTo>
                    <a:pt x="12439" y="13901"/>
                  </a:lnTo>
                  <a:lnTo>
                    <a:pt x="12578" y="13799"/>
                  </a:lnTo>
                  <a:lnTo>
                    <a:pt x="12710" y="13691"/>
                  </a:lnTo>
                  <a:lnTo>
                    <a:pt x="12843" y="13580"/>
                  </a:lnTo>
                  <a:lnTo>
                    <a:pt x="12975" y="13466"/>
                  </a:lnTo>
                  <a:lnTo>
                    <a:pt x="13102" y="13349"/>
                  </a:lnTo>
                  <a:lnTo>
                    <a:pt x="13225" y="13226"/>
                  </a:lnTo>
                  <a:lnTo>
                    <a:pt x="13348" y="13100"/>
                  </a:lnTo>
                  <a:lnTo>
                    <a:pt x="13468" y="12974"/>
                  </a:lnTo>
                  <a:lnTo>
                    <a:pt x="13582" y="12844"/>
                  </a:lnTo>
                  <a:lnTo>
                    <a:pt x="13693" y="12709"/>
                  </a:lnTo>
                  <a:lnTo>
                    <a:pt x="13801" y="12576"/>
                  </a:lnTo>
                  <a:lnTo>
                    <a:pt x="13903" y="12441"/>
                  </a:lnTo>
                  <a:lnTo>
                    <a:pt x="14001" y="12299"/>
                  </a:lnTo>
                  <a:lnTo>
                    <a:pt x="14097" y="12160"/>
                  </a:lnTo>
                  <a:lnTo>
                    <a:pt x="14189" y="12018"/>
                  </a:lnTo>
                  <a:lnTo>
                    <a:pt x="14276" y="11874"/>
                  </a:lnTo>
                  <a:lnTo>
                    <a:pt x="14359" y="11729"/>
                  </a:lnTo>
                  <a:lnTo>
                    <a:pt x="14439" y="11581"/>
                  </a:lnTo>
                  <a:lnTo>
                    <a:pt x="14516" y="11433"/>
                  </a:lnTo>
                  <a:lnTo>
                    <a:pt x="14587" y="11282"/>
                  </a:lnTo>
                  <a:lnTo>
                    <a:pt x="14655" y="11134"/>
                  </a:lnTo>
                  <a:lnTo>
                    <a:pt x="14719" y="10980"/>
                  </a:lnTo>
                  <a:lnTo>
                    <a:pt x="14781" y="10826"/>
                  </a:lnTo>
                  <a:lnTo>
                    <a:pt x="14833" y="10669"/>
                  </a:lnTo>
                  <a:lnTo>
                    <a:pt x="14889" y="10515"/>
                  </a:lnTo>
                  <a:lnTo>
                    <a:pt x="14935" y="10358"/>
                  </a:lnTo>
                  <a:lnTo>
                    <a:pt x="14981" y="10201"/>
                  </a:lnTo>
                  <a:lnTo>
                    <a:pt x="15021" y="10041"/>
                  </a:lnTo>
                  <a:lnTo>
                    <a:pt x="15058" y="9880"/>
                  </a:lnTo>
                  <a:lnTo>
                    <a:pt x="15092" y="9723"/>
                  </a:lnTo>
                  <a:lnTo>
                    <a:pt x="15120" y="9560"/>
                  </a:lnTo>
                  <a:lnTo>
                    <a:pt x="15145" y="9400"/>
                  </a:lnTo>
                  <a:lnTo>
                    <a:pt x="15166" y="9236"/>
                  </a:lnTo>
                  <a:lnTo>
                    <a:pt x="15185" y="9073"/>
                  </a:lnTo>
                  <a:lnTo>
                    <a:pt x="15200" y="8913"/>
                  </a:lnTo>
                  <a:lnTo>
                    <a:pt x="15209" y="8750"/>
                  </a:lnTo>
                  <a:lnTo>
                    <a:pt x="15216" y="8589"/>
                  </a:lnTo>
                  <a:lnTo>
                    <a:pt x="15216" y="8260"/>
                  </a:lnTo>
                  <a:lnTo>
                    <a:pt x="15209" y="8100"/>
                  </a:lnTo>
                  <a:lnTo>
                    <a:pt x="15200" y="7936"/>
                  </a:lnTo>
                  <a:lnTo>
                    <a:pt x="15185" y="7773"/>
                  </a:lnTo>
                  <a:lnTo>
                    <a:pt x="15166" y="7613"/>
                  </a:lnTo>
                  <a:lnTo>
                    <a:pt x="15145" y="7450"/>
                  </a:lnTo>
                  <a:lnTo>
                    <a:pt x="15120" y="7289"/>
                  </a:lnTo>
                  <a:lnTo>
                    <a:pt x="15092" y="7126"/>
                  </a:lnTo>
                  <a:lnTo>
                    <a:pt x="15058" y="6966"/>
                  </a:lnTo>
                  <a:lnTo>
                    <a:pt x="15021" y="6809"/>
                  </a:lnTo>
                  <a:lnTo>
                    <a:pt x="14981" y="6649"/>
                  </a:lnTo>
                  <a:lnTo>
                    <a:pt x="14935" y="6491"/>
                  </a:lnTo>
                  <a:lnTo>
                    <a:pt x="14889" y="6334"/>
                  </a:lnTo>
                  <a:lnTo>
                    <a:pt x="14833" y="6180"/>
                  </a:lnTo>
                  <a:lnTo>
                    <a:pt x="14781" y="6023"/>
                  </a:lnTo>
                  <a:lnTo>
                    <a:pt x="14719" y="5866"/>
                  </a:lnTo>
                  <a:lnTo>
                    <a:pt x="14655" y="5715"/>
                  </a:lnTo>
                  <a:lnTo>
                    <a:pt x="14587" y="5564"/>
                  </a:lnTo>
                  <a:lnTo>
                    <a:pt x="14516" y="5416"/>
                  </a:lnTo>
                  <a:lnTo>
                    <a:pt x="14439" y="5268"/>
                  </a:lnTo>
                  <a:lnTo>
                    <a:pt x="14359" y="5120"/>
                  </a:lnTo>
                  <a:lnTo>
                    <a:pt x="14276" y="4976"/>
                  </a:lnTo>
                  <a:lnTo>
                    <a:pt x="14189" y="4831"/>
                  </a:lnTo>
                  <a:lnTo>
                    <a:pt x="14097" y="4689"/>
                  </a:lnTo>
                  <a:lnTo>
                    <a:pt x="14001" y="4547"/>
                  </a:lnTo>
                  <a:lnTo>
                    <a:pt x="13903" y="4409"/>
                  </a:lnTo>
                  <a:lnTo>
                    <a:pt x="13801" y="4273"/>
                  </a:lnTo>
                  <a:lnTo>
                    <a:pt x="13693" y="4138"/>
                  </a:lnTo>
                  <a:lnTo>
                    <a:pt x="13582" y="4005"/>
                  </a:lnTo>
                  <a:lnTo>
                    <a:pt x="13468" y="3876"/>
                  </a:lnTo>
                  <a:lnTo>
                    <a:pt x="13348" y="3746"/>
                  </a:lnTo>
                  <a:lnTo>
                    <a:pt x="13102" y="3500"/>
                  </a:lnTo>
                  <a:lnTo>
                    <a:pt x="12975" y="3383"/>
                  </a:lnTo>
                  <a:lnTo>
                    <a:pt x="12843" y="3269"/>
                  </a:lnTo>
                  <a:lnTo>
                    <a:pt x="12578" y="3047"/>
                  </a:lnTo>
                  <a:lnTo>
                    <a:pt x="12439" y="2945"/>
                  </a:lnTo>
                  <a:lnTo>
                    <a:pt x="12301" y="2847"/>
                  </a:lnTo>
                  <a:lnTo>
                    <a:pt x="12162" y="2754"/>
                  </a:lnTo>
                  <a:lnTo>
                    <a:pt x="12017" y="2662"/>
                  </a:lnTo>
                  <a:lnTo>
                    <a:pt x="11875" y="2576"/>
                  </a:lnTo>
                  <a:lnTo>
                    <a:pt x="11727" y="2489"/>
                  </a:lnTo>
                  <a:lnTo>
                    <a:pt x="11583" y="2409"/>
                  </a:lnTo>
                  <a:lnTo>
                    <a:pt x="11432" y="2332"/>
                  </a:lnTo>
                  <a:lnTo>
                    <a:pt x="11284" y="2264"/>
                  </a:lnTo>
                  <a:lnTo>
                    <a:pt x="11133" y="2194"/>
                  </a:lnTo>
                  <a:lnTo>
                    <a:pt x="10979" y="2129"/>
                  </a:lnTo>
                  <a:lnTo>
                    <a:pt x="10825" y="2070"/>
                  </a:lnTo>
                  <a:lnTo>
                    <a:pt x="10671" y="2015"/>
                  </a:lnTo>
                  <a:lnTo>
                    <a:pt x="10513" y="1963"/>
                  </a:lnTo>
                  <a:lnTo>
                    <a:pt x="10359" y="1913"/>
                  </a:lnTo>
                  <a:lnTo>
                    <a:pt x="10199" y="1870"/>
                  </a:lnTo>
                  <a:lnTo>
                    <a:pt x="10042" y="1827"/>
                  </a:lnTo>
                  <a:lnTo>
                    <a:pt x="9882" y="1790"/>
                  </a:lnTo>
                  <a:lnTo>
                    <a:pt x="9561" y="1728"/>
                  </a:lnTo>
                  <a:lnTo>
                    <a:pt x="9398" y="1704"/>
                  </a:lnTo>
                  <a:lnTo>
                    <a:pt x="9238" y="1682"/>
                  </a:lnTo>
                  <a:lnTo>
                    <a:pt x="9074" y="1667"/>
                  </a:lnTo>
                  <a:lnTo>
                    <a:pt x="8911" y="1651"/>
                  </a:lnTo>
                  <a:lnTo>
                    <a:pt x="8751" y="1639"/>
                  </a:lnTo>
                  <a:lnTo>
                    <a:pt x="8588" y="1633"/>
                  </a:lnTo>
                  <a:lnTo>
                    <a:pt x="8261" y="1633"/>
                  </a:lnTo>
                  <a:close/>
                  <a:moveTo>
                    <a:pt x="8421" y="0"/>
                  </a:moveTo>
                  <a:lnTo>
                    <a:pt x="8625" y="3"/>
                  </a:lnTo>
                  <a:lnTo>
                    <a:pt x="8831" y="12"/>
                  </a:lnTo>
                  <a:lnTo>
                    <a:pt x="9028" y="22"/>
                  </a:lnTo>
                  <a:lnTo>
                    <a:pt x="9229" y="43"/>
                  </a:lnTo>
                  <a:lnTo>
                    <a:pt x="9435" y="62"/>
                  </a:lnTo>
                  <a:lnTo>
                    <a:pt x="9632" y="89"/>
                  </a:lnTo>
                  <a:lnTo>
                    <a:pt x="9832" y="120"/>
                  </a:lnTo>
                  <a:lnTo>
                    <a:pt x="10033" y="157"/>
                  </a:lnTo>
                  <a:lnTo>
                    <a:pt x="10230" y="197"/>
                  </a:lnTo>
                  <a:lnTo>
                    <a:pt x="10427" y="243"/>
                  </a:lnTo>
                  <a:lnTo>
                    <a:pt x="10624" y="293"/>
                  </a:lnTo>
                  <a:lnTo>
                    <a:pt x="10822" y="351"/>
                  </a:lnTo>
                  <a:lnTo>
                    <a:pt x="11016" y="410"/>
                  </a:lnTo>
                  <a:lnTo>
                    <a:pt x="11210" y="474"/>
                  </a:lnTo>
                  <a:lnTo>
                    <a:pt x="11404" y="545"/>
                  </a:lnTo>
                  <a:lnTo>
                    <a:pt x="11595" y="619"/>
                  </a:lnTo>
                  <a:lnTo>
                    <a:pt x="11783" y="699"/>
                  </a:lnTo>
                  <a:lnTo>
                    <a:pt x="11971" y="783"/>
                  </a:lnTo>
                  <a:lnTo>
                    <a:pt x="12159" y="872"/>
                  </a:lnTo>
                  <a:lnTo>
                    <a:pt x="12341" y="967"/>
                  </a:lnTo>
                  <a:lnTo>
                    <a:pt x="12522" y="1066"/>
                  </a:lnTo>
                  <a:lnTo>
                    <a:pt x="12704" y="1168"/>
                  </a:lnTo>
                  <a:lnTo>
                    <a:pt x="12883" y="1275"/>
                  </a:lnTo>
                  <a:lnTo>
                    <a:pt x="13062" y="1389"/>
                  </a:lnTo>
                  <a:lnTo>
                    <a:pt x="13231" y="1507"/>
                  </a:lnTo>
                  <a:lnTo>
                    <a:pt x="13404" y="1630"/>
                  </a:lnTo>
                  <a:lnTo>
                    <a:pt x="13576" y="1759"/>
                  </a:lnTo>
                  <a:lnTo>
                    <a:pt x="13740" y="1892"/>
                  </a:lnTo>
                  <a:lnTo>
                    <a:pt x="13906" y="2027"/>
                  </a:lnTo>
                  <a:lnTo>
                    <a:pt x="14063" y="2172"/>
                  </a:lnTo>
                  <a:lnTo>
                    <a:pt x="14223" y="2317"/>
                  </a:lnTo>
                  <a:lnTo>
                    <a:pt x="14380" y="2471"/>
                  </a:lnTo>
                  <a:lnTo>
                    <a:pt x="14507" y="2597"/>
                  </a:lnTo>
                  <a:lnTo>
                    <a:pt x="14630" y="2727"/>
                  </a:lnTo>
                  <a:lnTo>
                    <a:pt x="14747" y="2862"/>
                  </a:lnTo>
                  <a:lnTo>
                    <a:pt x="14864" y="2995"/>
                  </a:lnTo>
                  <a:lnTo>
                    <a:pt x="14978" y="3130"/>
                  </a:lnTo>
                  <a:lnTo>
                    <a:pt x="15089" y="3272"/>
                  </a:lnTo>
                  <a:lnTo>
                    <a:pt x="15194" y="3411"/>
                  </a:lnTo>
                  <a:lnTo>
                    <a:pt x="15299" y="3549"/>
                  </a:lnTo>
                  <a:lnTo>
                    <a:pt x="15397" y="3697"/>
                  </a:lnTo>
                  <a:lnTo>
                    <a:pt x="15493" y="3839"/>
                  </a:lnTo>
                  <a:lnTo>
                    <a:pt x="15585" y="3987"/>
                  </a:lnTo>
                  <a:lnTo>
                    <a:pt x="15675" y="4135"/>
                  </a:lnTo>
                  <a:lnTo>
                    <a:pt x="15761" y="4285"/>
                  </a:lnTo>
                  <a:lnTo>
                    <a:pt x="15844" y="4433"/>
                  </a:lnTo>
                  <a:lnTo>
                    <a:pt x="15924" y="4587"/>
                  </a:lnTo>
                  <a:lnTo>
                    <a:pt x="16001" y="4738"/>
                  </a:lnTo>
                  <a:lnTo>
                    <a:pt x="16072" y="4896"/>
                  </a:lnTo>
                  <a:lnTo>
                    <a:pt x="16143" y="5050"/>
                  </a:lnTo>
                  <a:lnTo>
                    <a:pt x="16211" y="5207"/>
                  </a:lnTo>
                  <a:lnTo>
                    <a:pt x="16272" y="5364"/>
                  </a:lnTo>
                  <a:lnTo>
                    <a:pt x="16334" y="5524"/>
                  </a:lnTo>
                  <a:lnTo>
                    <a:pt x="16393" y="5684"/>
                  </a:lnTo>
                  <a:lnTo>
                    <a:pt x="16442" y="5841"/>
                  </a:lnTo>
                  <a:lnTo>
                    <a:pt x="16494" y="6005"/>
                  </a:lnTo>
                  <a:lnTo>
                    <a:pt x="16540" y="6165"/>
                  </a:lnTo>
                  <a:lnTo>
                    <a:pt x="16581" y="6328"/>
                  </a:lnTo>
                  <a:lnTo>
                    <a:pt x="16624" y="6494"/>
                  </a:lnTo>
                  <a:lnTo>
                    <a:pt x="16661" y="6655"/>
                  </a:lnTo>
                  <a:lnTo>
                    <a:pt x="16695" y="6821"/>
                  </a:lnTo>
                  <a:lnTo>
                    <a:pt x="16722" y="6987"/>
                  </a:lnTo>
                  <a:lnTo>
                    <a:pt x="16750" y="7151"/>
                  </a:lnTo>
                  <a:lnTo>
                    <a:pt x="16772" y="7320"/>
                  </a:lnTo>
                  <a:lnTo>
                    <a:pt x="16796" y="7487"/>
                  </a:lnTo>
                  <a:lnTo>
                    <a:pt x="16812" y="7653"/>
                  </a:lnTo>
                  <a:lnTo>
                    <a:pt x="16824" y="7819"/>
                  </a:lnTo>
                  <a:lnTo>
                    <a:pt x="16833" y="7989"/>
                  </a:lnTo>
                  <a:lnTo>
                    <a:pt x="16842" y="8152"/>
                  </a:lnTo>
                  <a:lnTo>
                    <a:pt x="16846" y="8321"/>
                  </a:lnTo>
                  <a:lnTo>
                    <a:pt x="16846" y="8491"/>
                  </a:lnTo>
                  <a:lnTo>
                    <a:pt x="16842" y="8654"/>
                  </a:lnTo>
                  <a:lnTo>
                    <a:pt x="16836" y="8824"/>
                  </a:lnTo>
                  <a:lnTo>
                    <a:pt x="16827" y="8993"/>
                  </a:lnTo>
                  <a:lnTo>
                    <a:pt x="16815" y="9156"/>
                  </a:lnTo>
                  <a:lnTo>
                    <a:pt x="16799" y="9326"/>
                  </a:lnTo>
                  <a:lnTo>
                    <a:pt x="16778" y="9489"/>
                  </a:lnTo>
                  <a:lnTo>
                    <a:pt x="16753" y="9655"/>
                  </a:lnTo>
                  <a:lnTo>
                    <a:pt x="16728" y="9825"/>
                  </a:lnTo>
                  <a:lnTo>
                    <a:pt x="16701" y="9988"/>
                  </a:lnTo>
                  <a:lnTo>
                    <a:pt x="16667" y="10151"/>
                  </a:lnTo>
                  <a:lnTo>
                    <a:pt x="16630" y="10318"/>
                  </a:lnTo>
                  <a:lnTo>
                    <a:pt x="16593" y="10481"/>
                  </a:lnTo>
                  <a:lnTo>
                    <a:pt x="16550" y="10644"/>
                  </a:lnTo>
                  <a:lnTo>
                    <a:pt x="16504" y="10808"/>
                  </a:lnTo>
                  <a:lnTo>
                    <a:pt x="16454" y="10968"/>
                  </a:lnTo>
                  <a:lnTo>
                    <a:pt x="16402" y="11128"/>
                  </a:lnTo>
                  <a:lnTo>
                    <a:pt x="16343" y="11288"/>
                  </a:lnTo>
                  <a:lnTo>
                    <a:pt x="16288" y="11449"/>
                  </a:lnTo>
                  <a:lnTo>
                    <a:pt x="16223" y="11603"/>
                  </a:lnTo>
                  <a:lnTo>
                    <a:pt x="16155" y="11763"/>
                  </a:lnTo>
                  <a:lnTo>
                    <a:pt x="16091" y="11920"/>
                  </a:lnTo>
                  <a:lnTo>
                    <a:pt x="16017" y="12074"/>
                  </a:lnTo>
                  <a:lnTo>
                    <a:pt x="15940" y="12228"/>
                  </a:lnTo>
                  <a:lnTo>
                    <a:pt x="15860" y="12379"/>
                  </a:lnTo>
                  <a:lnTo>
                    <a:pt x="15776" y="12530"/>
                  </a:lnTo>
                  <a:lnTo>
                    <a:pt x="20854" y="17604"/>
                  </a:lnTo>
                  <a:lnTo>
                    <a:pt x="20938" y="17690"/>
                  </a:lnTo>
                  <a:lnTo>
                    <a:pt x="21011" y="17780"/>
                  </a:lnTo>
                  <a:lnTo>
                    <a:pt x="21085" y="17869"/>
                  </a:lnTo>
                  <a:lnTo>
                    <a:pt x="21156" y="17961"/>
                  </a:lnTo>
                  <a:lnTo>
                    <a:pt x="21215" y="18057"/>
                  </a:lnTo>
                  <a:lnTo>
                    <a:pt x="21276" y="18153"/>
                  </a:lnTo>
                  <a:lnTo>
                    <a:pt x="21332" y="18251"/>
                  </a:lnTo>
                  <a:lnTo>
                    <a:pt x="21378" y="18350"/>
                  </a:lnTo>
                  <a:lnTo>
                    <a:pt x="21424" y="18448"/>
                  </a:lnTo>
                  <a:lnTo>
                    <a:pt x="21461" y="18550"/>
                  </a:lnTo>
                  <a:lnTo>
                    <a:pt x="21495" y="18652"/>
                  </a:lnTo>
                  <a:lnTo>
                    <a:pt x="21526" y="18753"/>
                  </a:lnTo>
                  <a:lnTo>
                    <a:pt x="21551" y="18855"/>
                  </a:lnTo>
                  <a:lnTo>
                    <a:pt x="21569" y="18957"/>
                  </a:lnTo>
                  <a:lnTo>
                    <a:pt x="21585" y="19061"/>
                  </a:lnTo>
                  <a:lnTo>
                    <a:pt x="21594" y="19163"/>
                  </a:lnTo>
                  <a:lnTo>
                    <a:pt x="21600" y="19265"/>
                  </a:lnTo>
                  <a:lnTo>
                    <a:pt x="21600" y="19366"/>
                  </a:lnTo>
                  <a:lnTo>
                    <a:pt x="21597" y="19468"/>
                  </a:lnTo>
                  <a:lnTo>
                    <a:pt x="21588" y="19567"/>
                  </a:lnTo>
                  <a:lnTo>
                    <a:pt x="21575" y="19665"/>
                  </a:lnTo>
                  <a:lnTo>
                    <a:pt x="21557" y="19764"/>
                  </a:lnTo>
                  <a:lnTo>
                    <a:pt x="21532" y="19859"/>
                  </a:lnTo>
                  <a:lnTo>
                    <a:pt x="21501" y="19952"/>
                  </a:lnTo>
                  <a:lnTo>
                    <a:pt x="21467" y="20044"/>
                  </a:lnTo>
                  <a:lnTo>
                    <a:pt x="21431" y="20134"/>
                  </a:lnTo>
                  <a:lnTo>
                    <a:pt x="21384" y="20223"/>
                  </a:lnTo>
                  <a:lnTo>
                    <a:pt x="21335" y="20309"/>
                  </a:lnTo>
                  <a:lnTo>
                    <a:pt x="21280" y="20392"/>
                  </a:lnTo>
                  <a:lnTo>
                    <a:pt x="21224" y="20472"/>
                  </a:lnTo>
                  <a:lnTo>
                    <a:pt x="21156" y="20546"/>
                  </a:lnTo>
                  <a:lnTo>
                    <a:pt x="21085" y="20620"/>
                  </a:lnTo>
                  <a:lnTo>
                    <a:pt x="20623" y="21086"/>
                  </a:lnTo>
                  <a:lnTo>
                    <a:pt x="20549" y="21153"/>
                  </a:lnTo>
                  <a:lnTo>
                    <a:pt x="20472" y="21221"/>
                  </a:lnTo>
                  <a:lnTo>
                    <a:pt x="20392" y="21280"/>
                  </a:lnTo>
                  <a:lnTo>
                    <a:pt x="20309" y="21332"/>
                  </a:lnTo>
                  <a:lnTo>
                    <a:pt x="20226" y="21384"/>
                  </a:lnTo>
                  <a:lnTo>
                    <a:pt x="20136" y="21427"/>
                  </a:lnTo>
                  <a:lnTo>
                    <a:pt x="20047" y="21468"/>
                  </a:lnTo>
                  <a:lnTo>
                    <a:pt x="19955" y="21501"/>
                  </a:lnTo>
                  <a:lnTo>
                    <a:pt x="19859" y="21529"/>
                  </a:lnTo>
                  <a:lnTo>
                    <a:pt x="19764" y="21554"/>
                  </a:lnTo>
                  <a:lnTo>
                    <a:pt x="19665" y="21575"/>
                  </a:lnTo>
                  <a:lnTo>
                    <a:pt x="19566" y="21588"/>
                  </a:lnTo>
                  <a:lnTo>
                    <a:pt x="19468" y="21597"/>
                  </a:lnTo>
                  <a:lnTo>
                    <a:pt x="19366" y="21600"/>
                  </a:lnTo>
                  <a:lnTo>
                    <a:pt x="19264" y="21600"/>
                  </a:lnTo>
                  <a:lnTo>
                    <a:pt x="19163" y="21597"/>
                  </a:lnTo>
                  <a:lnTo>
                    <a:pt x="19061" y="21585"/>
                  </a:lnTo>
                  <a:lnTo>
                    <a:pt x="18956" y="21572"/>
                  </a:lnTo>
                  <a:lnTo>
                    <a:pt x="18855" y="21548"/>
                  </a:lnTo>
                  <a:lnTo>
                    <a:pt x="18753" y="21523"/>
                  </a:lnTo>
                  <a:lnTo>
                    <a:pt x="18651" y="21495"/>
                  </a:lnTo>
                  <a:lnTo>
                    <a:pt x="18549" y="21458"/>
                  </a:lnTo>
                  <a:lnTo>
                    <a:pt x="18448" y="21421"/>
                  </a:lnTo>
                  <a:lnTo>
                    <a:pt x="18349" y="21378"/>
                  </a:lnTo>
                  <a:lnTo>
                    <a:pt x="18251" y="21329"/>
                  </a:lnTo>
                  <a:lnTo>
                    <a:pt x="18152" y="21277"/>
                  </a:lnTo>
                  <a:lnTo>
                    <a:pt x="17961" y="21153"/>
                  </a:lnTo>
                  <a:lnTo>
                    <a:pt x="17869" y="21086"/>
                  </a:lnTo>
                  <a:lnTo>
                    <a:pt x="17779" y="21012"/>
                  </a:lnTo>
                  <a:lnTo>
                    <a:pt x="17690" y="20935"/>
                  </a:lnTo>
                  <a:lnTo>
                    <a:pt x="17607" y="20851"/>
                  </a:lnTo>
                  <a:lnTo>
                    <a:pt x="12529" y="15777"/>
                  </a:lnTo>
                  <a:lnTo>
                    <a:pt x="12381" y="15860"/>
                  </a:lnTo>
                  <a:lnTo>
                    <a:pt x="12227" y="15940"/>
                  </a:lnTo>
                  <a:lnTo>
                    <a:pt x="12073" y="16014"/>
                  </a:lnTo>
                  <a:lnTo>
                    <a:pt x="11919" y="16088"/>
                  </a:lnTo>
                  <a:lnTo>
                    <a:pt x="11764" y="16156"/>
                  </a:lnTo>
                  <a:lnTo>
                    <a:pt x="11604" y="16221"/>
                  </a:lnTo>
                  <a:lnTo>
                    <a:pt x="11450" y="16285"/>
                  </a:lnTo>
                  <a:lnTo>
                    <a:pt x="11290" y="16344"/>
                  </a:lnTo>
                  <a:lnTo>
                    <a:pt x="11127" y="16399"/>
                  </a:lnTo>
                  <a:lnTo>
                    <a:pt x="10969" y="16455"/>
                  </a:lnTo>
                  <a:lnTo>
                    <a:pt x="10806" y="16501"/>
                  </a:lnTo>
                  <a:lnTo>
                    <a:pt x="10646" y="16550"/>
                  </a:lnTo>
                  <a:lnTo>
                    <a:pt x="10483" y="16591"/>
                  </a:lnTo>
                  <a:lnTo>
                    <a:pt x="10316" y="16627"/>
                  </a:lnTo>
                  <a:lnTo>
                    <a:pt x="10153" y="16668"/>
                  </a:lnTo>
                  <a:lnTo>
                    <a:pt x="9987" y="16698"/>
                  </a:lnTo>
                  <a:lnTo>
                    <a:pt x="9820" y="16726"/>
                  </a:lnTo>
                  <a:lnTo>
                    <a:pt x="9657" y="16757"/>
                  </a:lnTo>
                  <a:lnTo>
                    <a:pt x="9490" y="16778"/>
                  </a:lnTo>
                  <a:lnTo>
                    <a:pt x="9324" y="16797"/>
                  </a:lnTo>
                  <a:lnTo>
                    <a:pt x="9158" y="16812"/>
                  </a:lnTo>
                  <a:lnTo>
                    <a:pt x="8991" y="16825"/>
                  </a:lnTo>
                  <a:lnTo>
                    <a:pt x="8822" y="16834"/>
                  </a:lnTo>
                  <a:lnTo>
                    <a:pt x="8655" y="16843"/>
                  </a:lnTo>
                  <a:lnTo>
                    <a:pt x="8489" y="16846"/>
                  </a:lnTo>
                  <a:lnTo>
                    <a:pt x="8320" y="16846"/>
                  </a:lnTo>
                  <a:lnTo>
                    <a:pt x="8153" y="16843"/>
                  </a:lnTo>
                  <a:lnTo>
                    <a:pt x="7987" y="16834"/>
                  </a:lnTo>
                  <a:lnTo>
                    <a:pt x="7817" y="16822"/>
                  </a:lnTo>
                  <a:lnTo>
                    <a:pt x="7651" y="16809"/>
                  </a:lnTo>
                  <a:lnTo>
                    <a:pt x="7485" y="16794"/>
                  </a:lnTo>
                  <a:lnTo>
                    <a:pt x="7321" y="16772"/>
                  </a:lnTo>
                  <a:lnTo>
                    <a:pt x="7152" y="16751"/>
                  </a:lnTo>
                  <a:lnTo>
                    <a:pt x="6985" y="16723"/>
                  </a:lnTo>
                  <a:lnTo>
                    <a:pt x="6822" y="16692"/>
                  </a:lnTo>
                  <a:lnTo>
                    <a:pt x="6656" y="16661"/>
                  </a:lnTo>
                  <a:lnTo>
                    <a:pt x="6492" y="16621"/>
                  </a:lnTo>
                  <a:lnTo>
                    <a:pt x="6329" y="16581"/>
                  </a:lnTo>
                  <a:lnTo>
                    <a:pt x="6166" y="16541"/>
                  </a:lnTo>
                  <a:lnTo>
                    <a:pt x="6002" y="16492"/>
                  </a:lnTo>
                  <a:lnTo>
                    <a:pt x="5842" y="16443"/>
                  </a:lnTo>
                  <a:lnTo>
                    <a:pt x="5682" y="16390"/>
                  </a:lnTo>
                  <a:lnTo>
                    <a:pt x="5525" y="16332"/>
                  </a:lnTo>
                  <a:lnTo>
                    <a:pt x="5365" y="16273"/>
                  </a:lnTo>
                  <a:lnTo>
                    <a:pt x="5207" y="16208"/>
                  </a:lnTo>
                  <a:lnTo>
                    <a:pt x="5050" y="16144"/>
                  </a:lnTo>
                  <a:lnTo>
                    <a:pt x="4893" y="16073"/>
                  </a:lnTo>
                  <a:lnTo>
                    <a:pt x="4739" y="15999"/>
                  </a:lnTo>
                  <a:lnTo>
                    <a:pt x="4585" y="15922"/>
                  </a:lnTo>
                  <a:lnTo>
                    <a:pt x="4434" y="15845"/>
                  </a:lnTo>
                  <a:lnTo>
                    <a:pt x="4283" y="15762"/>
                  </a:lnTo>
                  <a:lnTo>
                    <a:pt x="4135" y="15675"/>
                  </a:lnTo>
                  <a:lnTo>
                    <a:pt x="3984" y="15586"/>
                  </a:lnTo>
                  <a:lnTo>
                    <a:pt x="3839" y="15491"/>
                  </a:lnTo>
                  <a:lnTo>
                    <a:pt x="3698" y="15395"/>
                  </a:lnTo>
                  <a:lnTo>
                    <a:pt x="3550" y="15297"/>
                  </a:lnTo>
                  <a:lnTo>
                    <a:pt x="3411" y="15192"/>
                  </a:lnTo>
                  <a:lnTo>
                    <a:pt x="3269" y="15087"/>
                  </a:lnTo>
                  <a:lnTo>
                    <a:pt x="3131" y="14976"/>
                  </a:lnTo>
                  <a:lnTo>
                    <a:pt x="2995" y="14865"/>
                  </a:lnTo>
                  <a:lnTo>
                    <a:pt x="2859" y="14748"/>
                  </a:lnTo>
                  <a:lnTo>
                    <a:pt x="2727" y="14631"/>
                  </a:lnTo>
                  <a:lnTo>
                    <a:pt x="2598" y="14505"/>
                  </a:lnTo>
                  <a:lnTo>
                    <a:pt x="2468" y="14378"/>
                  </a:lnTo>
                  <a:lnTo>
                    <a:pt x="2317" y="14224"/>
                  </a:lnTo>
                  <a:lnTo>
                    <a:pt x="2169" y="14067"/>
                  </a:lnTo>
                  <a:lnTo>
                    <a:pt x="2028" y="13904"/>
                  </a:lnTo>
                  <a:lnTo>
                    <a:pt x="1892" y="13741"/>
                  </a:lnTo>
                  <a:lnTo>
                    <a:pt x="1756" y="13574"/>
                  </a:lnTo>
                  <a:lnTo>
                    <a:pt x="1630" y="13402"/>
                  </a:lnTo>
                  <a:lnTo>
                    <a:pt x="1507" y="13232"/>
                  </a:lnTo>
                  <a:lnTo>
                    <a:pt x="1390" y="13060"/>
                  </a:lnTo>
                  <a:lnTo>
                    <a:pt x="1276" y="12881"/>
                  </a:lnTo>
                  <a:lnTo>
                    <a:pt x="1165" y="12702"/>
                  </a:lnTo>
                  <a:lnTo>
                    <a:pt x="1063" y="12524"/>
                  </a:lnTo>
                  <a:lnTo>
                    <a:pt x="964" y="12342"/>
                  </a:lnTo>
                  <a:lnTo>
                    <a:pt x="872" y="12157"/>
                  </a:lnTo>
                  <a:lnTo>
                    <a:pt x="783" y="11969"/>
                  </a:lnTo>
                  <a:lnTo>
                    <a:pt x="696" y="11781"/>
                  </a:lnTo>
                  <a:lnTo>
                    <a:pt x="616" y="11593"/>
                  </a:lnTo>
                  <a:lnTo>
                    <a:pt x="542" y="11402"/>
                  </a:lnTo>
                  <a:lnTo>
                    <a:pt x="475" y="11211"/>
                  </a:lnTo>
                  <a:lnTo>
                    <a:pt x="410" y="11017"/>
                  </a:lnTo>
                  <a:lnTo>
                    <a:pt x="348" y="10823"/>
                  </a:lnTo>
                  <a:lnTo>
                    <a:pt x="293" y="10626"/>
                  </a:lnTo>
                  <a:lnTo>
                    <a:pt x="240" y="10429"/>
                  </a:lnTo>
                  <a:lnTo>
                    <a:pt x="154" y="10034"/>
                  </a:lnTo>
                  <a:lnTo>
                    <a:pt x="120" y="9834"/>
                  </a:lnTo>
                  <a:lnTo>
                    <a:pt x="89" y="9634"/>
                  </a:lnTo>
                  <a:lnTo>
                    <a:pt x="59" y="9434"/>
                  </a:lnTo>
                  <a:lnTo>
                    <a:pt x="40" y="9233"/>
                  </a:lnTo>
                  <a:lnTo>
                    <a:pt x="22" y="9030"/>
                  </a:lnTo>
                  <a:lnTo>
                    <a:pt x="9" y="8830"/>
                  </a:lnTo>
                  <a:lnTo>
                    <a:pt x="3" y="8626"/>
                  </a:lnTo>
                  <a:lnTo>
                    <a:pt x="0" y="8426"/>
                  </a:lnTo>
                  <a:lnTo>
                    <a:pt x="3" y="8223"/>
                  </a:lnTo>
                  <a:lnTo>
                    <a:pt x="9" y="8020"/>
                  </a:lnTo>
                  <a:lnTo>
                    <a:pt x="22" y="7819"/>
                  </a:lnTo>
                  <a:lnTo>
                    <a:pt x="40" y="7616"/>
                  </a:lnTo>
                  <a:lnTo>
                    <a:pt x="59" y="7416"/>
                  </a:lnTo>
                  <a:lnTo>
                    <a:pt x="89" y="7215"/>
                  </a:lnTo>
                  <a:lnTo>
                    <a:pt x="120" y="7015"/>
                  </a:lnTo>
                  <a:lnTo>
                    <a:pt x="154" y="6815"/>
                  </a:lnTo>
                  <a:lnTo>
                    <a:pt x="240" y="6421"/>
                  </a:lnTo>
                  <a:lnTo>
                    <a:pt x="293" y="6223"/>
                  </a:lnTo>
                  <a:lnTo>
                    <a:pt x="348" y="6026"/>
                  </a:lnTo>
                  <a:lnTo>
                    <a:pt x="410" y="5832"/>
                  </a:lnTo>
                  <a:lnTo>
                    <a:pt x="475" y="5638"/>
                  </a:lnTo>
                  <a:lnTo>
                    <a:pt x="542" y="5444"/>
                  </a:lnTo>
                  <a:lnTo>
                    <a:pt x="616" y="5253"/>
                  </a:lnTo>
                  <a:lnTo>
                    <a:pt x="696" y="5068"/>
                  </a:lnTo>
                  <a:lnTo>
                    <a:pt x="783" y="4880"/>
                  </a:lnTo>
                  <a:lnTo>
                    <a:pt x="872" y="4692"/>
                  </a:lnTo>
                  <a:lnTo>
                    <a:pt x="964" y="4507"/>
                  </a:lnTo>
                  <a:lnTo>
                    <a:pt x="1063" y="4326"/>
                  </a:lnTo>
                  <a:lnTo>
                    <a:pt x="1165" y="4144"/>
                  </a:lnTo>
                  <a:lnTo>
                    <a:pt x="1276" y="3968"/>
                  </a:lnTo>
                  <a:lnTo>
                    <a:pt x="1390" y="3789"/>
                  </a:lnTo>
                  <a:lnTo>
                    <a:pt x="1507" y="3617"/>
                  </a:lnTo>
                  <a:lnTo>
                    <a:pt x="1630" y="3444"/>
                  </a:lnTo>
                  <a:lnTo>
                    <a:pt x="1756" y="3275"/>
                  </a:lnTo>
                  <a:lnTo>
                    <a:pt x="1892" y="3109"/>
                  </a:lnTo>
                  <a:lnTo>
                    <a:pt x="2028" y="2942"/>
                  </a:lnTo>
                  <a:lnTo>
                    <a:pt x="2169" y="2782"/>
                  </a:lnTo>
                  <a:lnTo>
                    <a:pt x="2317" y="2625"/>
                  </a:lnTo>
                  <a:lnTo>
                    <a:pt x="2468" y="2471"/>
                  </a:lnTo>
                  <a:lnTo>
                    <a:pt x="2625" y="2317"/>
                  </a:lnTo>
                  <a:lnTo>
                    <a:pt x="2779" y="2172"/>
                  </a:lnTo>
                  <a:lnTo>
                    <a:pt x="2943" y="2027"/>
                  </a:lnTo>
                  <a:lnTo>
                    <a:pt x="3109" y="1892"/>
                  </a:lnTo>
                  <a:lnTo>
                    <a:pt x="3272" y="1759"/>
                  </a:lnTo>
                  <a:lnTo>
                    <a:pt x="3445" y="1630"/>
                  </a:lnTo>
                  <a:lnTo>
                    <a:pt x="3617" y="1507"/>
                  </a:lnTo>
                  <a:lnTo>
                    <a:pt x="3787" y="1389"/>
                  </a:lnTo>
                  <a:lnTo>
                    <a:pt x="3966" y="1275"/>
                  </a:lnTo>
                  <a:lnTo>
                    <a:pt x="4144" y="1168"/>
                  </a:lnTo>
                  <a:lnTo>
                    <a:pt x="4326" y="1066"/>
                  </a:lnTo>
                  <a:lnTo>
                    <a:pt x="4508" y="967"/>
                  </a:lnTo>
                  <a:lnTo>
                    <a:pt x="4690" y="872"/>
                  </a:lnTo>
                  <a:lnTo>
                    <a:pt x="4878" y="783"/>
                  </a:lnTo>
                  <a:lnTo>
                    <a:pt x="5066" y="699"/>
                  </a:lnTo>
                  <a:lnTo>
                    <a:pt x="5254" y="619"/>
                  </a:lnTo>
                  <a:lnTo>
                    <a:pt x="5445" y="545"/>
                  </a:lnTo>
                  <a:lnTo>
                    <a:pt x="5639" y="474"/>
                  </a:lnTo>
                  <a:lnTo>
                    <a:pt x="5833" y="410"/>
                  </a:lnTo>
                  <a:lnTo>
                    <a:pt x="6027" y="351"/>
                  </a:lnTo>
                  <a:lnTo>
                    <a:pt x="6224" y="293"/>
                  </a:lnTo>
                  <a:lnTo>
                    <a:pt x="6421" y="243"/>
                  </a:lnTo>
                  <a:lnTo>
                    <a:pt x="6619" y="197"/>
                  </a:lnTo>
                  <a:lnTo>
                    <a:pt x="6816" y="157"/>
                  </a:lnTo>
                  <a:lnTo>
                    <a:pt x="7013" y="120"/>
                  </a:lnTo>
                  <a:lnTo>
                    <a:pt x="7213" y="89"/>
                  </a:lnTo>
                  <a:lnTo>
                    <a:pt x="7414" y="62"/>
                  </a:lnTo>
                  <a:lnTo>
                    <a:pt x="7614" y="43"/>
                  </a:lnTo>
                  <a:lnTo>
                    <a:pt x="7817" y="22"/>
                  </a:lnTo>
                  <a:lnTo>
                    <a:pt x="8018" y="12"/>
                  </a:lnTo>
                  <a:lnTo>
                    <a:pt x="8221" y="3"/>
                  </a:lnTo>
                  <a:lnTo>
                    <a:pt x="8421"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a:p>
          </p:txBody>
        </p:sp>
      </p:grpSp>
      <p:grpSp>
        <p:nvGrpSpPr>
          <p:cNvPr id="173" name="组合 21"/>
          <p:cNvGrpSpPr/>
          <p:nvPr/>
        </p:nvGrpSpPr>
        <p:grpSpPr>
          <a:xfrm>
            <a:off x="7978516" y="3858357"/>
            <a:ext cx="575915" cy="575915"/>
            <a:chOff x="0" y="0"/>
            <a:chExt cx="575914" cy="575914"/>
          </a:xfrm>
        </p:grpSpPr>
        <p:sp>
          <p:nvSpPr>
            <p:cNvPr id="171" name="椭圆 22"/>
            <p:cNvSpPr/>
            <p:nvPr/>
          </p:nvSpPr>
          <p:spPr>
            <a:xfrm>
              <a:off x="-1" y="-1"/>
              <a:ext cx="575916" cy="575916"/>
            </a:xfrm>
            <a:prstGeom prst="ellips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2" name="KSO_Shape"/>
            <p:cNvSpPr/>
            <p:nvPr/>
          </p:nvSpPr>
          <p:spPr>
            <a:xfrm>
              <a:off x="143978" y="161249"/>
              <a:ext cx="316707" cy="269200"/>
            </a:xfrm>
            <a:custGeom>
              <a:avLst/>
              <a:gdLst/>
              <a:ahLst/>
              <a:cxnLst>
                <a:cxn ang="0">
                  <a:pos x="wd2" y="hd2"/>
                </a:cxn>
                <a:cxn ang="5400000">
                  <a:pos x="wd2" y="hd2"/>
                </a:cxn>
                <a:cxn ang="10800000">
                  <a:pos x="wd2" y="hd2"/>
                </a:cxn>
                <a:cxn ang="16200000">
                  <a:pos x="wd2" y="hd2"/>
                </a:cxn>
              </a:cxnLst>
              <a:rect l="0" t="0" r="r" b="b"/>
              <a:pathLst>
                <a:path w="21600" h="21600" extrusionOk="0">
                  <a:moveTo>
                    <a:pt x="8276" y="17351"/>
                  </a:moveTo>
                  <a:lnTo>
                    <a:pt x="13324" y="17351"/>
                  </a:lnTo>
                  <a:lnTo>
                    <a:pt x="13388" y="17365"/>
                  </a:lnTo>
                  <a:lnTo>
                    <a:pt x="13451" y="17376"/>
                  </a:lnTo>
                  <a:lnTo>
                    <a:pt x="13508" y="17401"/>
                  </a:lnTo>
                  <a:lnTo>
                    <a:pt x="13568" y="17425"/>
                  </a:lnTo>
                  <a:lnTo>
                    <a:pt x="13620" y="17457"/>
                  </a:lnTo>
                  <a:lnTo>
                    <a:pt x="13668" y="17489"/>
                  </a:lnTo>
                  <a:lnTo>
                    <a:pt x="13716" y="17532"/>
                  </a:lnTo>
                  <a:lnTo>
                    <a:pt x="13758" y="17578"/>
                  </a:lnTo>
                  <a:lnTo>
                    <a:pt x="13791" y="17624"/>
                  </a:lnTo>
                  <a:lnTo>
                    <a:pt x="13828" y="17674"/>
                  </a:lnTo>
                  <a:lnTo>
                    <a:pt x="13855" y="17727"/>
                  </a:lnTo>
                  <a:lnTo>
                    <a:pt x="13876" y="17788"/>
                  </a:lnTo>
                  <a:lnTo>
                    <a:pt x="13888" y="17844"/>
                  </a:lnTo>
                  <a:lnTo>
                    <a:pt x="13900" y="17908"/>
                  </a:lnTo>
                  <a:lnTo>
                    <a:pt x="13903" y="17972"/>
                  </a:lnTo>
                  <a:lnTo>
                    <a:pt x="13900" y="18036"/>
                  </a:lnTo>
                  <a:lnTo>
                    <a:pt x="13888" y="18100"/>
                  </a:lnTo>
                  <a:lnTo>
                    <a:pt x="13876" y="18157"/>
                  </a:lnTo>
                  <a:lnTo>
                    <a:pt x="13855" y="18214"/>
                  </a:lnTo>
                  <a:lnTo>
                    <a:pt x="13828" y="18271"/>
                  </a:lnTo>
                  <a:lnTo>
                    <a:pt x="13791" y="18317"/>
                  </a:lnTo>
                  <a:lnTo>
                    <a:pt x="13758" y="18366"/>
                  </a:lnTo>
                  <a:lnTo>
                    <a:pt x="13716" y="18413"/>
                  </a:lnTo>
                  <a:lnTo>
                    <a:pt x="13668" y="18452"/>
                  </a:lnTo>
                  <a:lnTo>
                    <a:pt x="13620" y="18487"/>
                  </a:lnTo>
                  <a:lnTo>
                    <a:pt x="13568" y="18519"/>
                  </a:lnTo>
                  <a:lnTo>
                    <a:pt x="13508" y="18544"/>
                  </a:lnTo>
                  <a:lnTo>
                    <a:pt x="13451" y="18562"/>
                  </a:lnTo>
                  <a:lnTo>
                    <a:pt x="13388" y="18580"/>
                  </a:lnTo>
                  <a:lnTo>
                    <a:pt x="13324" y="18590"/>
                  </a:lnTo>
                  <a:lnTo>
                    <a:pt x="8276" y="18590"/>
                  </a:lnTo>
                  <a:lnTo>
                    <a:pt x="8212" y="18580"/>
                  </a:lnTo>
                  <a:lnTo>
                    <a:pt x="8149" y="18562"/>
                  </a:lnTo>
                  <a:lnTo>
                    <a:pt x="8089" y="18544"/>
                  </a:lnTo>
                  <a:lnTo>
                    <a:pt x="8035" y="18519"/>
                  </a:lnTo>
                  <a:lnTo>
                    <a:pt x="7983" y="18487"/>
                  </a:lnTo>
                  <a:lnTo>
                    <a:pt x="7932" y="18448"/>
                  </a:lnTo>
                  <a:lnTo>
                    <a:pt x="7887" y="18413"/>
                  </a:lnTo>
                  <a:lnTo>
                    <a:pt x="7845" y="18366"/>
                  </a:lnTo>
                  <a:lnTo>
                    <a:pt x="7806" y="18317"/>
                  </a:lnTo>
                  <a:lnTo>
                    <a:pt x="7775" y="18267"/>
                  </a:lnTo>
                  <a:lnTo>
                    <a:pt x="7748" y="18214"/>
                  </a:lnTo>
                  <a:lnTo>
                    <a:pt x="7727" y="18157"/>
                  </a:lnTo>
                  <a:lnTo>
                    <a:pt x="7709" y="18100"/>
                  </a:lnTo>
                  <a:lnTo>
                    <a:pt x="7700" y="18036"/>
                  </a:lnTo>
                  <a:lnTo>
                    <a:pt x="7697" y="17972"/>
                  </a:lnTo>
                  <a:lnTo>
                    <a:pt x="7700" y="17908"/>
                  </a:lnTo>
                  <a:lnTo>
                    <a:pt x="7709" y="17844"/>
                  </a:lnTo>
                  <a:lnTo>
                    <a:pt x="7727" y="17788"/>
                  </a:lnTo>
                  <a:lnTo>
                    <a:pt x="7748" y="17731"/>
                  </a:lnTo>
                  <a:lnTo>
                    <a:pt x="7775" y="17674"/>
                  </a:lnTo>
                  <a:lnTo>
                    <a:pt x="7806" y="17624"/>
                  </a:lnTo>
                  <a:lnTo>
                    <a:pt x="7845" y="17578"/>
                  </a:lnTo>
                  <a:lnTo>
                    <a:pt x="7887" y="17532"/>
                  </a:lnTo>
                  <a:lnTo>
                    <a:pt x="7932" y="17489"/>
                  </a:lnTo>
                  <a:lnTo>
                    <a:pt x="7983" y="17457"/>
                  </a:lnTo>
                  <a:lnTo>
                    <a:pt x="8035" y="17425"/>
                  </a:lnTo>
                  <a:lnTo>
                    <a:pt x="8089" y="17401"/>
                  </a:lnTo>
                  <a:lnTo>
                    <a:pt x="8149" y="17379"/>
                  </a:lnTo>
                  <a:lnTo>
                    <a:pt x="8276" y="17351"/>
                  </a:lnTo>
                  <a:close/>
                  <a:moveTo>
                    <a:pt x="9339" y="14784"/>
                  </a:moveTo>
                  <a:lnTo>
                    <a:pt x="12261" y="14784"/>
                  </a:lnTo>
                  <a:lnTo>
                    <a:pt x="12310" y="14787"/>
                  </a:lnTo>
                  <a:lnTo>
                    <a:pt x="12358" y="14794"/>
                  </a:lnTo>
                  <a:lnTo>
                    <a:pt x="12403" y="14808"/>
                  </a:lnTo>
                  <a:lnTo>
                    <a:pt x="12445" y="14826"/>
                  </a:lnTo>
                  <a:lnTo>
                    <a:pt x="12484" y="14847"/>
                  </a:lnTo>
                  <a:lnTo>
                    <a:pt x="12523" y="14875"/>
                  </a:lnTo>
                  <a:lnTo>
                    <a:pt x="12559" y="14907"/>
                  </a:lnTo>
                  <a:lnTo>
                    <a:pt x="12593" y="14946"/>
                  </a:lnTo>
                  <a:lnTo>
                    <a:pt x="12623" y="14981"/>
                  </a:lnTo>
                  <a:lnTo>
                    <a:pt x="12647" y="15027"/>
                  </a:lnTo>
                  <a:lnTo>
                    <a:pt x="12671" y="15070"/>
                  </a:lnTo>
                  <a:lnTo>
                    <a:pt x="12692" y="15119"/>
                  </a:lnTo>
                  <a:lnTo>
                    <a:pt x="12707" y="15168"/>
                  </a:lnTo>
                  <a:lnTo>
                    <a:pt x="12719" y="15221"/>
                  </a:lnTo>
                  <a:lnTo>
                    <a:pt x="12728" y="15278"/>
                  </a:lnTo>
                  <a:lnTo>
                    <a:pt x="12728" y="15387"/>
                  </a:lnTo>
                  <a:lnTo>
                    <a:pt x="12719" y="15444"/>
                  </a:lnTo>
                  <a:lnTo>
                    <a:pt x="12707" y="15497"/>
                  </a:lnTo>
                  <a:lnTo>
                    <a:pt x="12692" y="15546"/>
                  </a:lnTo>
                  <a:lnTo>
                    <a:pt x="12671" y="15592"/>
                  </a:lnTo>
                  <a:lnTo>
                    <a:pt x="12647" y="15638"/>
                  </a:lnTo>
                  <a:lnTo>
                    <a:pt x="12620" y="15677"/>
                  </a:lnTo>
                  <a:lnTo>
                    <a:pt x="12593" y="15719"/>
                  </a:lnTo>
                  <a:lnTo>
                    <a:pt x="12559" y="15754"/>
                  </a:lnTo>
                  <a:lnTo>
                    <a:pt x="12523" y="15786"/>
                  </a:lnTo>
                  <a:lnTo>
                    <a:pt x="12484" y="15811"/>
                  </a:lnTo>
                  <a:lnTo>
                    <a:pt x="12445" y="15835"/>
                  </a:lnTo>
                  <a:lnTo>
                    <a:pt x="12400" y="15857"/>
                  </a:lnTo>
                  <a:lnTo>
                    <a:pt x="12358" y="15867"/>
                  </a:lnTo>
                  <a:lnTo>
                    <a:pt x="12310" y="15878"/>
                  </a:lnTo>
                  <a:lnTo>
                    <a:pt x="12261" y="15881"/>
                  </a:lnTo>
                  <a:lnTo>
                    <a:pt x="9339" y="15881"/>
                  </a:lnTo>
                  <a:lnTo>
                    <a:pt x="9293" y="15878"/>
                  </a:lnTo>
                  <a:lnTo>
                    <a:pt x="9245" y="15867"/>
                  </a:lnTo>
                  <a:lnTo>
                    <a:pt x="9200" y="15857"/>
                  </a:lnTo>
                  <a:lnTo>
                    <a:pt x="9158" y="15835"/>
                  </a:lnTo>
                  <a:lnTo>
                    <a:pt x="9116" y="15811"/>
                  </a:lnTo>
                  <a:lnTo>
                    <a:pt x="9080" y="15786"/>
                  </a:lnTo>
                  <a:lnTo>
                    <a:pt x="9041" y="15754"/>
                  </a:lnTo>
                  <a:lnTo>
                    <a:pt x="9010" y="15719"/>
                  </a:lnTo>
                  <a:lnTo>
                    <a:pt x="8977" y="15677"/>
                  </a:lnTo>
                  <a:lnTo>
                    <a:pt x="8950" y="15638"/>
                  </a:lnTo>
                  <a:lnTo>
                    <a:pt x="8908" y="15546"/>
                  </a:lnTo>
                  <a:lnTo>
                    <a:pt x="8893" y="15497"/>
                  </a:lnTo>
                  <a:lnTo>
                    <a:pt x="8881" y="15444"/>
                  </a:lnTo>
                  <a:lnTo>
                    <a:pt x="8875" y="15387"/>
                  </a:lnTo>
                  <a:lnTo>
                    <a:pt x="8872" y="15334"/>
                  </a:lnTo>
                  <a:lnTo>
                    <a:pt x="8875" y="15278"/>
                  </a:lnTo>
                  <a:lnTo>
                    <a:pt x="8881" y="15221"/>
                  </a:lnTo>
                  <a:lnTo>
                    <a:pt x="8893" y="15168"/>
                  </a:lnTo>
                  <a:lnTo>
                    <a:pt x="8908" y="15119"/>
                  </a:lnTo>
                  <a:lnTo>
                    <a:pt x="8926" y="15070"/>
                  </a:lnTo>
                  <a:lnTo>
                    <a:pt x="8950" y="15027"/>
                  </a:lnTo>
                  <a:lnTo>
                    <a:pt x="8977" y="14981"/>
                  </a:lnTo>
                  <a:lnTo>
                    <a:pt x="9010" y="14946"/>
                  </a:lnTo>
                  <a:lnTo>
                    <a:pt x="9041" y="14907"/>
                  </a:lnTo>
                  <a:lnTo>
                    <a:pt x="9080" y="14875"/>
                  </a:lnTo>
                  <a:lnTo>
                    <a:pt x="9116" y="14847"/>
                  </a:lnTo>
                  <a:lnTo>
                    <a:pt x="9158" y="14826"/>
                  </a:lnTo>
                  <a:lnTo>
                    <a:pt x="9200" y="14808"/>
                  </a:lnTo>
                  <a:lnTo>
                    <a:pt x="9245" y="14794"/>
                  </a:lnTo>
                  <a:lnTo>
                    <a:pt x="9293" y="14787"/>
                  </a:lnTo>
                  <a:lnTo>
                    <a:pt x="9339" y="14784"/>
                  </a:lnTo>
                  <a:close/>
                  <a:moveTo>
                    <a:pt x="3504" y="11986"/>
                  </a:moveTo>
                  <a:lnTo>
                    <a:pt x="8423" y="11986"/>
                  </a:lnTo>
                  <a:lnTo>
                    <a:pt x="8486" y="11990"/>
                  </a:lnTo>
                  <a:lnTo>
                    <a:pt x="8552" y="12000"/>
                  </a:lnTo>
                  <a:lnTo>
                    <a:pt x="8616" y="12015"/>
                  </a:lnTo>
                  <a:lnTo>
                    <a:pt x="8673" y="12036"/>
                  </a:lnTo>
                  <a:lnTo>
                    <a:pt x="8730" y="12061"/>
                  </a:lnTo>
                  <a:lnTo>
                    <a:pt x="8784" y="12092"/>
                  </a:lnTo>
                  <a:lnTo>
                    <a:pt x="8833" y="12128"/>
                  </a:lnTo>
                  <a:lnTo>
                    <a:pt x="8878" y="12167"/>
                  </a:lnTo>
                  <a:lnTo>
                    <a:pt x="8920" y="12209"/>
                  </a:lnTo>
                  <a:lnTo>
                    <a:pt x="8959" y="12259"/>
                  </a:lnTo>
                  <a:lnTo>
                    <a:pt x="8989" y="12312"/>
                  </a:lnTo>
                  <a:lnTo>
                    <a:pt x="9017" y="12365"/>
                  </a:lnTo>
                  <a:lnTo>
                    <a:pt x="9038" y="12422"/>
                  </a:lnTo>
                  <a:lnTo>
                    <a:pt x="9056" y="12478"/>
                  </a:lnTo>
                  <a:lnTo>
                    <a:pt x="9065" y="12546"/>
                  </a:lnTo>
                  <a:lnTo>
                    <a:pt x="9068" y="12606"/>
                  </a:lnTo>
                  <a:lnTo>
                    <a:pt x="9065" y="12670"/>
                  </a:lnTo>
                  <a:lnTo>
                    <a:pt x="9056" y="12730"/>
                  </a:lnTo>
                  <a:lnTo>
                    <a:pt x="9038" y="12794"/>
                  </a:lnTo>
                  <a:lnTo>
                    <a:pt x="9017" y="12850"/>
                  </a:lnTo>
                  <a:lnTo>
                    <a:pt x="8989" y="12903"/>
                  </a:lnTo>
                  <a:lnTo>
                    <a:pt x="8959" y="12949"/>
                  </a:lnTo>
                  <a:lnTo>
                    <a:pt x="8920" y="12999"/>
                  </a:lnTo>
                  <a:lnTo>
                    <a:pt x="8878" y="13045"/>
                  </a:lnTo>
                  <a:lnTo>
                    <a:pt x="8833" y="13084"/>
                  </a:lnTo>
                  <a:lnTo>
                    <a:pt x="8784" y="13123"/>
                  </a:lnTo>
                  <a:lnTo>
                    <a:pt x="8730" y="13151"/>
                  </a:lnTo>
                  <a:lnTo>
                    <a:pt x="8673" y="13180"/>
                  </a:lnTo>
                  <a:lnTo>
                    <a:pt x="8616" y="13197"/>
                  </a:lnTo>
                  <a:lnTo>
                    <a:pt x="8552" y="13211"/>
                  </a:lnTo>
                  <a:lnTo>
                    <a:pt x="8486" y="13222"/>
                  </a:lnTo>
                  <a:lnTo>
                    <a:pt x="8423" y="13226"/>
                  </a:lnTo>
                  <a:lnTo>
                    <a:pt x="3504" y="13226"/>
                  </a:lnTo>
                  <a:lnTo>
                    <a:pt x="3441" y="13222"/>
                  </a:lnTo>
                  <a:lnTo>
                    <a:pt x="3377" y="13211"/>
                  </a:lnTo>
                  <a:lnTo>
                    <a:pt x="3314" y="13197"/>
                  </a:lnTo>
                  <a:lnTo>
                    <a:pt x="3257" y="13180"/>
                  </a:lnTo>
                  <a:lnTo>
                    <a:pt x="3200" y="13151"/>
                  </a:lnTo>
                  <a:lnTo>
                    <a:pt x="3145" y="13123"/>
                  </a:lnTo>
                  <a:lnTo>
                    <a:pt x="3097" y="13084"/>
                  </a:lnTo>
                  <a:lnTo>
                    <a:pt x="3052" y="13045"/>
                  </a:lnTo>
                  <a:lnTo>
                    <a:pt x="3010" y="12999"/>
                  </a:lnTo>
                  <a:lnTo>
                    <a:pt x="2973" y="12949"/>
                  </a:lnTo>
                  <a:lnTo>
                    <a:pt x="2940" y="12903"/>
                  </a:lnTo>
                  <a:lnTo>
                    <a:pt x="2913" y="12850"/>
                  </a:lnTo>
                  <a:lnTo>
                    <a:pt x="2892" y="12794"/>
                  </a:lnTo>
                  <a:lnTo>
                    <a:pt x="2874" y="12730"/>
                  </a:lnTo>
                  <a:lnTo>
                    <a:pt x="2865" y="12670"/>
                  </a:lnTo>
                  <a:lnTo>
                    <a:pt x="2862" y="12606"/>
                  </a:lnTo>
                  <a:lnTo>
                    <a:pt x="2865" y="12546"/>
                  </a:lnTo>
                  <a:lnTo>
                    <a:pt x="2874" y="12482"/>
                  </a:lnTo>
                  <a:lnTo>
                    <a:pt x="2892" y="12422"/>
                  </a:lnTo>
                  <a:lnTo>
                    <a:pt x="2913" y="12365"/>
                  </a:lnTo>
                  <a:lnTo>
                    <a:pt x="2940" y="12312"/>
                  </a:lnTo>
                  <a:lnTo>
                    <a:pt x="2973" y="12259"/>
                  </a:lnTo>
                  <a:lnTo>
                    <a:pt x="3010" y="12209"/>
                  </a:lnTo>
                  <a:lnTo>
                    <a:pt x="3052" y="12170"/>
                  </a:lnTo>
                  <a:lnTo>
                    <a:pt x="3097" y="12128"/>
                  </a:lnTo>
                  <a:lnTo>
                    <a:pt x="3145" y="12092"/>
                  </a:lnTo>
                  <a:lnTo>
                    <a:pt x="3200" y="12061"/>
                  </a:lnTo>
                  <a:lnTo>
                    <a:pt x="3257" y="12036"/>
                  </a:lnTo>
                  <a:lnTo>
                    <a:pt x="3314" y="12015"/>
                  </a:lnTo>
                  <a:lnTo>
                    <a:pt x="3377" y="12000"/>
                  </a:lnTo>
                  <a:lnTo>
                    <a:pt x="3441" y="11990"/>
                  </a:lnTo>
                  <a:lnTo>
                    <a:pt x="3504" y="11986"/>
                  </a:lnTo>
                  <a:close/>
                  <a:moveTo>
                    <a:pt x="11969" y="10765"/>
                  </a:moveTo>
                  <a:lnTo>
                    <a:pt x="12029" y="10765"/>
                  </a:lnTo>
                  <a:lnTo>
                    <a:pt x="12063" y="10772"/>
                  </a:lnTo>
                  <a:lnTo>
                    <a:pt x="12099" y="10786"/>
                  </a:lnTo>
                  <a:lnTo>
                    <a:pt x="12135" y="10800"/>
                  </a:lnTo>
                  <a:lnTo>
                    <a:pt x="12172" y="10818"/>
                  </a:lnTo>
                  <a:lnTo>
                    <a:pt x="12247" y="10861"/>
                  </a:lnTo>
                  <a:lnTo>
                    <a:pt x="12317" y="10910"/>
                  </a:lnTo>
                  <a:lnTo>
                    <a:pt x="12377" y="10960"/>
                  </a:lnTo>
                  <a:lnTo>
                    <a:pt x="12417" y="10999"/>
                  </a:lnTo>
                  <a:lnTo>
                    <a:pt x="12456" y="11049"/>
                  </a:lnTo>
                  <a:lnTo>
                    <a:pt x="12499" y="11120"/>
                  </a:lnTo>
                  <a:lnTo>
                    <a:pt x="12538" y="11202"/>
                  </a:lnTo>
                  <a:lnTo>
                    <a:pt x="12574" y="11291"/>
                  </a:lnTo>
                  <a:lnTo>
                    <a:pt x="12589" y="11337"/>
                  </a:lnTo>
                  <a:lnTo>
                    <a:pt x="12601" y="11376"/>
                  </a:lnTo>
                  <a:lnTo>
                    <a:pt x="12614" y="11423"/>
                  </a:lnTo>
                  <a:lnTo>
                    <a:pt x="12620" y="11462"/>
                  </a:lnTo>
                  <a:lnTo>
                    <a:pt x="12623" y="11497"/>
                  </a:lnTo>
                  <a:lnTo>
                    <a:pt x="12620" y="11533"/>
                  </a:lnTo>
                  <a:lnTo>
                    <a:pt x="12614" y="11554"/>
                  </a:lnTo>
                  <a:lnTo>
                    <a:pt x="12598" y="11579"/>
                  </a:lnTo>
                  <a:lnTo>
                    <a:pt x="11660" y="12262"/>
                  </a:lnTo>
                  <a:lnTo>
                    <a:pt x="11642" y="12280"/>
                  </a:lnTo>
                  <a:lnTo>
                    <a:pt x="11627" y="12294"/>
                  </a:lnTo>
                  <a:lnTo>
                    <a:pt x="11606" y="12308"/>
                  </a:lnTo>
                  <a:lnTo>
                    <a:pt x="11585" y="12319"/>
                  </a:lnTo>
                  <a:lnTo>
                    <a:pt x="11566" y="12326"/>
                  </a:lnTo>
                  <a:lnTo>
                    <a:pt x="11545" y="12333"/>
                  </a:lnTo>
                  <a:lnTo>
                    <a:pt x="11500" y="12340"/>
                  </a:lnTo>
                  <a:lnTo>
                    <a:pt x="11461" y="12333"/>
                  </a:lnTo>
                  <a:lnTo>
                    <a:pt x="11439" y="12326"/>
                  </a:lnTo>
                  <a:lnTo>
                    <a:pt x="11418" y="12319"/>
                  </a:lnTo>
                  <a:lnTo>
                    <a:pt x="11400" y="12308"/>
                  </a:lnTo>
                  <a:lnTo>
                    <a:pt x="11379" y="12294"/>
                  </a:lnTo>
                  <a:lnTo>
                    <a:pt x="11361" y="12280"/>
                  </a:lnTo>
                  <a:lnTo>
                    <a:pt x="11346" y="12262"/>
                  </a:lnTo>
                  <a:lnTo>
                    <a:pt x="11330" y="12241"/>
                  </a:lnTo>
                  <a:lnTo>
                    <a:pt x="11318" y="12223"/>
                  </a:lnTo>
                  <a:lnTo>
                    <a:pt x="11306" y="12198"/>
                  </a:lnTo>
                  <a:lnTo>
                    <a:pt x="11297" y="12177"/>
                  </a:lnTo>
                  <a:lnTo>
                    <a:pt x="11285" y="12127"/>
                  </a:lnTo>
                  <a:lnTo>
                    <a:pt x="11282" y="12077"/>
                  </a:lnTo>
                  <a:lnTo>
                    <a:pt x="11285" y="12031"/>
                  </a:lnTo>
                  <a:lnTo>
                    <a:pt x="11297" y="11981"/>
                  </a:lnTo>
                  <a:lnTo>
                    <a:pt x="11306" y="11956"/>
                  </a:lnTo>
                  <a:lnTo>
                    <a:pt x="11318" y="11935"/>
                  </a:lnTo>
                  <a:lnTo>
                    <a:pt x="11330" y="11917"/>
                  </a:lnTo>
                  <a:lnTo>
                    <a:pt x="11346" y="11896"/>
                  </a:lnTo>
                  <a:lnTo>
                    <a:pt x="11930" y="10789"/>
                  </a:lnTo>
                  <a:lnTo>
                    <a:pt x="11945" y="10772"/>
                  </a:lnTo>
                  <a:lnTo>
                    <a:pt x="11969" y="10765"/>
                  </a:lnTo>
                  <a:close/>
                  <a:moveTo>
                    <a:pt x="3283" y="9419"/>
                  </a:moveTo>
                  <a:lnTo>
                    <a:pt x="6300" y="9419"/>
                  </a:lnTo>
                  <a:lnTo>
                    <a:pt x="6348" y="9426"/>
                  </a:lnTo>
                  <a:lnTo>
                    <a:pt x="6393" y="9444"/>
                  </a:lnTo>
                  <a:lnTo>
                    <a:pt x="6435" y="9458"/>
                  </a:lnTo>
                  <a:lnTo>
                    <a:pt x="6477" y="9483"/>
                  </a:lnTo>
                  <a:lnTo>
                    <a:pt x="6549" y="9539"/>
                  </a:lnTo>
                  <a:lnTo>
                    <a:pt x="6583" y="9578"/>
                  </a:lnTo>
                  <a:lnTo>
                    <a:pt x="6616" y="9617"/>
                  </a:lnTo>
                  <a:lnTo>
                    <a:pt x="6640" y="9656"/>
                  </a:lnTo>
                  <a:lnTo>
                    <a:pt x="6664" y="9702"/>
                  </a:lnTo>
                  <a:lnTo>
                    <a:pt x="6682" y="9752"/>
                  </a:lnTo>
                  <a:lnTo>
                    <a:pt x="6697" y="9805"/>
                  </a:lnTo>
                  <a:lnTo>
                    <a:pt x="6712" y="9858"/>
                  </a:lnTo>
                  <a:lnTo>
                    <a:pt x="6718" y="9911"/>
                  </a:lnTo>
                  <a:lnTo>
                    <a:pt x="6718" y="10025"/>
                  </a:lnTo>
                  <a:lnTo>
                    <a:pt x="6712" y="10078"/>
                  </a:lnTo>
                  <a:lnTo>
                    <a:pt x="6697" y="10131"/>
                  </a:lnTo>
                  <a:lnTo>
                    <a:pt x="6682" y="10177"/>
                  </a:lnTo>
                  <a:lnTo>
                    <a:pt x="6664" y="10226"/>
                  </a:lnTo>
                  <a:lnTo>
                    <a:pt x="6640" y="10272"/>
                  </a:lnTo>
                  <a:lnTo>
                    <a:pt x="6616" y="10315"/>
                  </a:lnTo>
                  <a:lnTo>
                    <a:pt x="6583" y="10354"/>
                  </a:lnTo>
                  <a:lnTo>
                    <a:pt x="6549" y="10389"/>
                  </a:lnTo>
                  <a:lnTo>
                    <a:pt x="6513" y="10421"/>
                  </a:lnTo>
                  <a:lnTo>
                    <a:pt x="6477" y="10449"/>
                  </a:lnTo>
                  <a:lnTo>
                    <a:pt x="6435" y="10471"/>
                  </a:lnTo>
                  <a:lnTo>
                    <a:pt x="6393" y="10492"/>
                  </a:lnTo>
                  <a:lnTo>
                    <a:pt x="6348" y="10503"/>
                  </a:lnTo>
                  <a:lnTo>
                    <a:pt x="6300" y="10513"/>
                  </a:lnTo>
                  <a:lnTo>
                    <a:pt x="6251" y="10517"/>
                  </a:lnTo>
                  <a:lnTo>
                    <a:pt x="3329" y="10517"/>
                  </a:lnTo>
                  <a:lnTo>
                    <a:pt x="3283" y="10513"/>
                  </a:lnTo>
                  <a:lnTo>
                    <a:pt x="3235" y="10503"/>
                  </a:lnTo>
                  <a:lnTo>
                    <a:pt x="3190" y="10492"/>
                  </a:lnTo>
                  <a:lnTo>
                    <a:pt x="3148" y="10471"/>
                  </a:lnTo>
                  <a:lnTo>
                    <a:pt x="3106" y="10449"/>
                  </a:lnTo>
                  <a:lnTo>
                    <a:pt x="3070" y="10421"/>
                  </a:lnTo>
                  <a:lnTo>
                    <a:pt x="3030" y="10389"/>
                  </a:lnTo>
                  <a:lnTo>
                    <a:pt x="3000" y="10354"/>
                  </a:lnTo>
                  <a:lnTo>
                    <a:pt x="2967" y="10315"/>
                  </a:lnTo>
                  <a:lnTo>
                    <a:pt x="2940" y="10272"/>
                  </a:lnTo>
                  <a:lnTo>
                    <a:pt x="2919" y="10226"/>
                  </a:lnTo>
                  <a:lnTo>
                    <a:pt x="2898" y="10177"/>
                  </a:lnTo>
                  <a:lnTo>
                    <a:pt x="2883" y="10131"/>
                  </a:lnTo>
                  <a:lnTo>
                    <a:pt x="2871" y="10078"/>
                  </a:lnTo>
                  <a:lnTo>
                    <a:pt x="2865" y="10025"/>
                  </a:lnTo>
                  <a:lnTo>
                    <a:pt x="2862" y="9968"/>
                  </a:lnTo>
                  <a:lnTo>
                    <a:pt x="2865" y="9911"/>
                  </a:lnTo>
                  <a:lnTo>
                    <a:pt x="2871" y="9858"/>
                  </a:lnTo>
                  <a:lnTo>
                    <a:pt x="2883" y="9805"/>
                  </a:lnTo>
                  <a:lnTo>
                    <a:pt x="2898" y="9752"/>
                  </a:lnTo>
                  <a:lnTo>
                    <a:pt x="2916" y="9702"/>
                  </a:lnTo>
                  <a:lnTo>
                    <a:pt x="2940" y="9656"/>
                  </a:lnTo>
                  <a:lnTo>
                    <a:pt x="2967" y="9617"/>
                  </a:lnTo>
                  <a:lnTo>
                    <a:pt x="3000" y="9578"/>
                  </a:lnTo>
                  <a:lnTo>
                    <a:pt x="3030" y="9539"/>
                  </a:lnTo>
                  <a:lnTo>
                    <a:pt x="3070" y="9511"/>
                  </a:lnTo>
                  <a:lnTo>
                    <a:pt x="3106" y="9483"/>
                  </a:lnTo>
                  <a:lnTo>
                    <a:pt x="3148" y="9458"/>
                  </a:lnTo>
                  <a:lnTo>
                    <a:pt x="3190" y="9444"/>
                  </a:lnTo>
                  <a:lnTo>
                    <a:pt x="3235" y="9426"/>
                  </a:lnTo>
                  <a:lnTo>
                    <a:pt x="3283" y="9419"/>
                  </a:lnTo>
                  <a:close/>
                  <a:moveTo>
                    <a:pt x="3265" y="6586"/>
                  </a:moveTo>
                  <a:lnTo>
                    <a:pt x="9116" y="6586"/>
                  </a:lnTo>
                  <a:lnTo>
                    <a:pt x="9173" y="6593"/>
                  </a:lnTo>
                  <a:lnTo>
                    <a:pt x="9234" y="6604"/>
                  </a:lnTo>
                  <a:lnTo>
                    <a:pt x="9288" y="6622"/>
                  </a:lnTo>
                  <a:lnTo>
                    <a:pt x="9342" y="6643"/>
                  </a:lnTo>
                  <a:lnTo>
                    <a:pt x="9396" y="6675"/>
                  </a:lnTo>
                  <a:lnTo>
                    <a:pt x="9444" y="6707"/>
                  </a:lnTo>
                  <a:lnTo>
                    <a:pt x="9490" y="6746"/>
                  </a:lnTo>
                  <a:lnTo>
                    <a:pt x="9529" y="6792"/>
                  </a:lnTo>
                  <a:lnTo>
                    <a:pt x="9568" y="6841"/>
                  </a:lnTo>
                  <a:lnTo>
                    <a:pt x="9598" y="6891"/>
                  </a:lnTo>
                  <a:lnTo>
                    <a:pt x="9631" y="6951"/>
                  </a:lnTo>
                  <a:lnTo>
                    <a:pt x="9655" y="7011"/>
                  </a:lnTo>
                  <a:lnTo>
                    <a:pt x="9676" y="7071"/>
                  </a:lnTo>
                  <a:lnTo>
                    <a:pt x="9688" y="7135"/>
                  </a:lnTo>
                  <a:lnTo>
                    <a:pt x="9694" y="7206"/>
                  </a:lnTo>
                  <a:lnTo>
                    <a:pt x="9700" y="7273"/>
                  </a:lnTo>
                  <a:lnTo>
                    <a:pt x="9694" y="7348"/>
                  </a:lnTo>
                  <a:lnTo>
                    <a:pt x="9688" y="7411"/>
                  </a:lnTo>
                  <a:lnTo>
                    <a:pt x="9676" y="7482"/>
                  </a:lnTo>
                  <a:lnTo>
                    <a:pt x="9655" y="7542"/>
                  </a:lnTo>
                  <a:lnTo>
                    <a:pt x="9631" y="7602"/>
                  </a:lnTo>
                  <a:lnTo>
                    <a:pt x="9598" y="7659"/>
                  </a:lnTo>
                  <a:lnTo>
                    <a:pt x="9568" y="7712"/>
                  </a:lnTo>
                  <a:lnTo>
                    <a:pt x="9529" y="7762"/>
                  </a:lnTo>
                  <a:lnTo>
                    <a:pt x="9490" y="7808"/>
                  </a:lnTo>
                  <a:lnTo>
                    <a:pt x="9444" y="7847"/>
                  </a:lnTo>
                  <a:lnTo>
                    <a:pt x="9396" y="7879"/>
                  </a:lnTo>
                  <a:lnTo>
                    <a:pt x="9342" y="7907"/>
                  </a:lnTo>
                  <a:lnTo>
                    <a:pt x="9288" y="7932"/>
                  </a:lnTo>
                  <a:lnTo>
                    <a:pt x="9234" y="7950"/>
                  </a:lnTo>
                  <a:lnTo>
                    <a:pt x="9173" y="7960"/>
                  </a:lnTo>
                  <a:lnTo>
                    <a:pt x="9116" y="7967"/>
                  </a:lnTo>
                  <a:lnTo>
                    <a:pt x="3265" y="7967"/>
                  </a:lnTo>
                  <a:lnTo>
                    <a:pt x="3208" y="7960"/>
                  </a:lnTo>
                  <a:lnTo>
                    <a:pt x="3148" y="7950"/>
                  </a:lnTo>
                  <a:lnTo>
                    <a:pt x="3094" y="7932"/>
                  </a:lnTo>
                  <a:lnTo>
                    <a:pt x="3040" y="7907"/>
                  </a:lnTo>
                  <a:lnTo>
                    <a:pt x="2988" y="7879"/>
                  </a:lnTo>
                  <a:lnTo>
                    <a:pt x="2940" y="7847"/>
                  </a:lnTo>
                  <a:lnTo>
                    <a:pt x="2895" y="7808"/>
                  </a:lnTo>
                  <a:lnTo>
                    <a:pt x="2856" y="7762"/>
                  </a:lnTo>
                  <a:lnTo>
                    <a:pt x="2817" y="7712"/>
                  </a:lnTo>
                  <a:lnTo>
                    <a:pt x="2784" y="7659"/>
                  </a:lnTo>
                  <a:lnTo>
                    <a:pt x="2753" y="7602"/>
                  </a:lnTo>
                  <a:lnTo>
                    <a:pt x="2729" y="7542"/>
                  </a:lnTo>
                  <a:lnTo>
                    <a:pt x="2708" y="7482"/>
                  </a:lnTo>
                  <a:lnTo>
                    <a:pt x="2696" y="7411"/>
                  </a:lnTo>
                  <a:lnTo>
                    <a:pt x="2684" y="7348"/>
                  </a:lnTo>
                  <a:lnTo>
                    <a:pt x="2681" y="7273"/>
                  </a:lnTo>
                  <a:lnTo>
                    <a:pt x="2684" y="7206"/>
                  </a:lnTo>
                  <a:lnTo>
                    <a:pt x="2696" y="7135"/>
                  </a:lnTo>
                  <a:lnTo>
                    <a:pt x="2708" y="7071"/>
                  </a:lnTo>
                  <a:lnTo>
                    <a:pt x="2729" y="7011"/>
                  </a:lnTo>
                  <a:lnTo>
                    <a:pt x="2753" y="6951"/>
                  </a:lnTo>
                  <a:lnTo>
                    <a:pt x="2784" y="6891"/>
                  </a:lnTo>
                  <a:lnTo>
                    <a:pt x="2817" y="6841"/>
                  </a:lnTo>
                  <a:lnTo>
                    <a:pt x="2856" y="6792"/>
                  </a:lnTo>
                  <a:lnTo>
                    <a:pt x="2895" y="6746"/>
                  </a:lnTo>
                  <a:lnTo>
                    <a:pt x="2940" y="6707"/>
                  </a:lnTo>
                  <a:lnTo>
                    <a:pt x="2988" y="6675"/>
                  </a:lnTo>
                  <a:lnTo>
                    <a:pt x="3040" y="6643"/>
                  </a:lnTo>
                  <a:lnTo>
                    <a:pt x="3094" y="6622"/>
                  </a:lnTo>
                  <a:lnTo>
                    <a:pt x="3148" y="6604"/>
                  </a:lnTo>
                  <a:lnTo>
                    <a:pt x="3208" y="6593"/>
                  </a:lnTo>
                  <a:lnTo>
                    <a:pt x="3265" y="6586"/>
                  </a:lnTo>
                  <a:close/>
                  <a:moveTo>
                    <a:pt x="16613" y="4586"/>
                  </a:moveTo>
                  <a:lnTo>
                    <a:pt x="16643" y="4589"/>
                  </a:lnTo>
                  <a:lnTo>
                    <a:pt x="16676" y="4593"/>
                  </a:lnTo>
                  <a:lnTo>
                    <a:pt x="16706" y="4607"/>
                  </a:lnTo>
                  <a:lnTo>
                    <a:pt x="16739" y="4617"/>
                  </a:lnTo>
                  <a:lnTo>
                    <a:pt x="16773" y="4628"/>
                  </a:lnTo>
                  <a:lnTo>
                    <a:pt x="16803" y="4649"/>
                  </a:lnTo>
                  <a:lnTo>
                    <a:pt x="16866" y="4695"/>
                  </a:lnTo>
                  <a:lnTo>
                    <a:pt x="16932" y="4748"/>
                  </a:lnTo>
                  <a:lnTo>
                    <a:pt x="16993" y="4809"/>
                  </a:lnTo>
                  <a:lnTo>
                    <a:pt x="17059" y="4876"/>
                  </a:lnTo>
                  <a:lnTo>
                    <a:pt x="17195" y="5035"/>
                  </a:lnTo>
                  <a:lnTo>
                    <a:pt x="17337" y="5202"/>
                  </a:lnTo>
                  <a:lnTo>
                    <a:pt x="17427" y="5311"/>
                  </a:lnTo>
                  <a:lnTo>
                    <a:pt x="17572" y="5478"/>
                  </a:lnTo>
                  <a:lnTo>
                    <a:pt x="17705" y="5637"/>
                  </a:lnTo>
                  <a:lnTo>
                    <a:pt x="17765" y="5715"/>
                  </a:lnTo>
                  <a:lnTo>
                    <a:pt x="17816" y="5793"/>
                  </a:lnTo>
                  <a:lnTo>
                    <a:pt x="17861" y="5864"/>
                  </a:lnTo>
                  <a:lnTo>
                    <a:pt x="17901" y="5942"/>
                  </a:lnTo>
                  <a:lnTo>
                    <a:pt x="17919" y="5981"/>
                  </a:lnTo>
                  <a:lnTo>
                    <a:pt x="17928" y="6016"/>
                  </a:lnTo>
                  <a:lnTo>
                    <a:pt x="17943" y="6052"/>
                  </a:lnTo>
                  <a:lnTo>
                    <a:pt x="17949" y="6090"/>
                  </a:lnTo>
                  <a:lnTo>
                    <a:pt x="17952" y="6129"/>
                  </a:lnTo>
                  <a:lnTo>
                    <a:pt x="17955" y="6165"/>
                  </a:lnTo>
                  <a:lnTo>
                    <a:pt x="17955" y="6204"/>
                  </a:lnTo>
                  <a:lnTo>
                    <a:pt x="17949" y="6243"/>
                  </a:lnTo>
                  <a:lnTo>
                    <a:pt x="17943" y="6278"/>
                  </a:lnTo>
                  <a:lnTo>
                    <a:pt x="17931" y="6321"/>
                  </a:lnTo>
                  <a:lnTo>
                    <a:pt x="17919" y="6360"/>
                  </a:lnTo>
                  <a:lnTo>
                    <a:pt x="17898" y="6402"/>
                  </a:lnTo>
                  <a:lnTo>
                    <a:pt x="17876" y="6441"/>
                  </a:lnTo>
                  <a:lnTo>
                    <a:pt x="17849" y="6484"/>
                  </a:lnTo>
                  <a:lnTo>
                    <a:pt x="17783" y="6569"/>
                  </a:lnTo>
                  <a:lnTo>
                    <a:pt x="14013" y="10995"/>
                  </a:lnTo>
                  <a:lnTo>
                    <a:pt x="13974" y="11041"/>
                  </a:lnTo>
                  <a:lnTo>
                    <a:pt x="13932" y="11080"/>
                  </a:lnTo>
                  <a:lnTo>
                    <a:pt x="13893" y="11115"/>
                  </a:lnTo>
                  <a:lnTo>
                    <a:pt x="13850" y="11151"/>
                  </a:lnTo>
                  <a:lnTo>
                    <a:pt x="13808" y="11179"/>
                  </a:lnTo>
                  <a:lnTo>
                    <a:pt x="13763" y="11207"/>
                  </a:lnTo>
                  <a:lnTo>
                    <a:pt x="13721" y="11232"/>
                  </a:lnTo>
                  <a:lnTo>
                    <a:pt x="13673" y="11253"/>
                  </a:lnTo>
                  <a:lnTo>
                    <a:pt x="13627" y="11274"/>
                  </a:lnTo>
                  <a:lnTo>
                    <a:pt x="13582" y="11296"/>
                  </a:lnTo>
                  <a:lnTo>
                    <a:pt x="13534" y="11306"/>
                  </a:lnTo>
                  <a:lnTo>
                    <a:pt x="13486" y="11324"/>
                  </a:lnTo>
                  <a:lnTo>
                    <a:pt x="13440" y="11331"/>
                  </a:lnTo>
                  <a:lnTo>
                    <a:pt x="13392" y="11342"/>
                  </a:lnTo>
                  <a:lnTo>
                    <a:pt x="13344" y="11345"/>
                  </a:lnTo>
                  <a:lnTo>
                    <a:pt x="13299" y="11349"/>
                  </a:lnTo>
                  <a:lnTo>
                    <a:pt x="13250" y="11349"/>
                  </a:lnTo>
                  <a:lnTo>
                    <a:pt x="13205" y="11345"/>
                  </a:lnTo>
                  <a:lnTo>
                    <a:pt x="13160" y="11342"/>
                  </a:lnTo>
                  <a:lnTo>
                    <a:pt x="13118" y="11328"/>
                  </a:lnTo>
                  <a:lnTo>
                    <a:pt x="13072" y="11321"/>
                  </a:lnTo>
                  <a:lnTo>
                    <a:pt x="13030" y="11303"/>
                  </a:lnTo>
                  <a:lnTo>
                    <a:pt x="12988" y="11289"/>
                  </a:lnTo>
                  <a:lnTo>
                    <a:pt x="12949" y="11267"/>
                  </a:lnTo>
                  <a:lnTo>
                    <a:pt x="12913" y="11243"/>
                  </a:lnTo>
                  <a:lnTo>
                    <a:pt x="12876" y="11214"/>
                  </a:lnTo>
                  <a:lnTo>
                    <a:pt x="12843" y="11186"/>
                  </a:lnTo>
                  <a:lnTo>
                    <a:pt x="12810" y="11154"/>
                  </a:lnTo>
                  <a:lnTo>
                    <a:pt x="12783" y="11115"/>
                  </a:lnTo>
                  <a:lnTo>
                    <a:pt x="12756" y="11080"/>
                  </a:lnTo>
                  <a:lnTo>
                    <a:pt x="12732" y="11034"/>
                  </a:lnTo>
                  <a:lnTo>
                    <a:pt x="12708" y="10991"/>
                  </a:lnTo>
                  <a:lnTo>
                    <a:pt x="12689" y="10942"/>
                  </a:lnTo>
                  <a:lnTo>
                    <a:pt x="12674" y="10889"/>
                  </a:lnTo>
                  <a:lnTo>
                    <a:pt x="12587" y="10786"/>
                  </a:lnTo>
                  <a:lnTo>
                    <a:pt x="12545" y="10768"/>
                  </a:lnTo>
                  <a:lnTo>
                    <a:pt x="12505" y="10743"/>
                  </a:lnTo>
                  <a:lnTo>
                    <a:pt x="12469" y="10719"/>
                  </a:lnTo>
                  <a:lnTo>
                    <a:pt x="12433" y="10694"/>
                  </a:lnTo>
                  <a:lnTo>
                    <a:pt x="12403" y="10665"/>
                  </a:lnTo>
                  <a:lnTo>
                    <a:pt x="12373" y="10634"/>
                  </a:lnTo>
                  <a:lnTo>
                    <a:pt x="12346" y="10605"/>
                  </a:lnTo>
                  <a:lnTo>
                    <a:pt x="12318" y="10573"/>
                  </a:lnTo>
                  <a:lnTo>
                    <a:pt x="12294" y="10534"/>
                  </a:lnTo>
                  <a:lnTo>
                    <a:pt x="12276" y="10503"/>
                  </a:lnTo>
                  <a:lnTo>
                    <a:pt x="12255" y="10467"/>
                  </a:lnTo>
                  <a:lnTo>
                    <a:pt x="12237" y="10428"/>
                  </a:lnTo>
                  <a:lnTo>
                    <a:pt x="12222" y="10389"/>
                  </a:lnTo>
                  <a:lnTo>
                    <a:pt x="12210" y="10354"/>
                  </a:lnTo>
                  <a:lnTo>
                    <a:pt x="12189" y="10272"/>
                  </a:lnTo>
                  <a:lnTo>
                    <a:pt x="12177" y="10187"/>
                  </a:lnTo>
                  <a:lnTo>
                    <a:pt x="12171" y="10099"/>
                  </a:lnTo>
                  <a:lnTo>
                    <a:pt x="12174" y="10010"/>
                  </a:lnTo>
                  <a:lnTo>
                    <a:pt x="12183" y="9925"/>
                  </a:lnTo>
                  <a:lnTo>
                    <a:pt x="12198" y="9837"/>
                  </a:lnTo>
                  <a:lnTo>
                    <a:pt x="12219" y="9748"/>
                  </a:lnTo>
                  <a:lnTo>
                    <a:pt x="12246" y="9660"/>
                  </a:lnTo>
                  <a:lnTo>
                    <a:pt x="12279" y="9575"/>
                  </a:lnTo>
                  <a:lnTo>
                    <a:pt x="12325" y="9479"/>
                  </a:lnTo>
                  <a:lnTo>
                    <a:pt x="12376" y="9384"/>
                  </a:lnTo>
                  <a:lnTo>
                    <a:pt x="12433" y="9299"/>
                  </a:lnTo>
                  <a:lnTo>
                    <a:pt x="12496" y="9214"/>
                  </a:lnTo>
                  <a:lnTo>
                    <a:pt x="16266" y="4787"/>
                  </a:lnTo>
                  <a:lnTo>
                    <a:pt x="16305" y="4748"/>
                  </a:lnTo>
                  <a:lnTo>
                    <a:pt x="16338" y="4710"/>
                  </a:lnTo>
                  <a:lnTo>
                    <a:pt x="16378" y="4681"/>
                  </a:lnTo>
                  <a:lnTo>
                    <a:pt x="16411" y="4653"/>
                  </a:lnTo>
                  <a:lnTo>
                    <a:pt x="16447" y="4635"/>
                  </a:lnTo>
                  <a:lnTo>
                    <a:pt x="16480" y="4617"/>
                  </a:lnTo>
                  <a:lnTo>
                    <a:pt x="16513" y="4600"/>
                  </a:lnTo>
                  <a:lnTo>
                    <a:pt x="16546" y="4593"/>
                  </a:lnTo>
                  <a:lnTo>
                    <a:pt x="16577" y="4589"/>
                  </a:lnTo>
                  <a:lnTo>
                    <a:pt x="16613" y="4586"/>
                  </a:lnTo>
                  <a:close/>
                  <a:moveTo>
                    <a:pt x="1882" y="3559"/>
                  </a:moveTo>
                  <a:lnTo>
                    <a:pt x="14781" y="3559"/>
                  </a:lnTo>
                  <a:lnTo>
                    <a:pt x="13787" y="4727"/>
                  </a:lnTo>
                  <a:lnTo>
                    <a:pt x="2993" y="4727"/>
                  </a:lnTo>
                  <a:lnTo>
                    <a:pt x="2897" y="4730"/>
                  </a:lnTo>
                  <a:lnTo>
                    <a:pt x="2801" y="4737"/>
                  </a:lnTo>
                  <a:lnTo>
                    <a:pt x="2707" y="4755"/>
                  </a:lnTo>
                  <a:lnTo>
                    <a:pt x="2614" y="4769"/>
                  </a:lnTo>
                  <a:lnTo>
                    <a:pt x="2524" y="4794"/>
                  </a:lnTo>
                  <a:lnTo>
                    <a:pt x="2433" y="4829"/>
                  </a:lnTo>
                  <a:lnTo>
                    <a:pt x="2349" y="4861"/>
                  </a:lnTo>
                  <a:lnTo>
                    <a:pt x="2262" y="4900"/>
                  </a:lnTo>
                  <a:lnTo>
                    <a:pt x="2177" y="4946"/>
                  </a:lnTo>
                  <a:lnTo>
                    <a:pt x="2099" y="4996"/>
                  </a:lnTo>
                  <a:lnTo>
                    <a:pt x="2021" y="5049"/>
                  </a:lnTo>
                  <a:lnTo>
                    <a:pt x="1942" y="5105"/>
                  </a:lnTo>
                  <a:lnTo>
                    <a:pt x="1867" y="5169"/>
                  </a:lnTo>
                  <a:lnTo>
                    <a:pt x="1798" y="5233"/>
                  </a:lnTo>
                  <a:lnTo>
                    <a:pt x="1729" y="5304"/>
                  </a:lnTo>
                  <a:lnTo>
                    <a:pt x="1662" y="5375"/>
                  </a:lnTo>
                  <a:lnTo>
                    <a:pt x="1602" y="5452"/>
                  </a:lnTo>
                  <a:lnTo>
                    <a:pt x="1542" y="5534"/>
                  </a:lnTo>
                  <a:lnTo>
                    <a:pt x="1488" y="5615"/>
                  </a:lnTo>
                  <a:lnTo>
                    <a:pt x="1437" y="5700"/>
                  </a:lnTo>
                  <a:lnTo>
                    <a:pt x="1382" y="5796"/>
                  </a:lnTo>
                  <a:lnTo>
                    <a:pt x="1337" y="5884"/>
                  </a:lnTo>
                  <a:lnTo>
                    <a:pt x="1298" y="5983"/>
                  </a:lnTo>
                  <a:lnTo>
                    <a:pt x="1259" y="6079"/>
                  </a:lnTo>
                  <a:lnTo>
                    <a:pt x="1229" y="6182"/>
                  </a:lnTo>
                  <a:lnTo>
                    <a:pt x="1196" y="6281"/>
                  </a:lnTo>
                  <a:lnTo>
                    <a:pt x="1172" y="6387"/>
                  </a:lnTo>
                  <a:lnTo>
                    <a:pt x="1150" y="6493"/>
                  </a:lnTo>
                  <a:lnTo>
                    <a:pt x="1135" y="6603"/>
                  </a:lnTo>
                  <a:lnTo>
                    <a:pt x="1120" y="6712"/>
                  </a:lnTo>
                  <a:lnTo>
                    <a:pt x="1114" y="6826"/>
                  </a:lnTo>
                  <a:lnTo>
                    <a:pt x="1114" y="18333"/>
                  </a:lnTo>
                  <a:lnTo>
                    <a:pt x="1120" y="18446"/>
                  </a:lnTo>
                  <a:lnTo>
                    <a:pt x="1135" y="18556"/>
                  </a:lnTo>
                  <a:lnTo>
                    <a:pt x="1150" y="18666"/>
                  </a:lnTo>
                  <a:lnTo>
                    <a:pt x="1172" y="18772"/>
                  </a:lnTo>
                  <a:lnTo>
                    <a:pt x="1196" y="18878"/>
                  </a:lnTo>
                  <a:lnTo>
                    <a:pt x="1229" y="18977"/>
                  </a:lnTo>
                  <a:lnTo>
                    <a:pt x="1259" y="19080"/>
                  </a:lnTo>
                  <a:lnTo>
                    <a:pt x="1298" y="19179"/>
                  </a:lnTo>
                  <a:lnTo>
                    <a:pt x="1337" y="19274"/>
                  </a:lnTo>
                  <a:lnTo>
                    <a:pt x="1382" y="19363"/>
                  </a:lnTo>
                  <a:lnTo>
                    <a:pt x="1437" y="19459"/>
                  </a:lnTo>
                  <a:lnTo>
                    <a:pt x="1488" y="19543"/>
                  </a:lnTo>
                  <a:lnTo>
                    <a:pt x="1542" y="19625"/>
                  </a:lnTo>
                  <a:lnTo>
                    <a:pt x="1602" y="19706"/>
                  </a:lnTo>
                  <a:lnTo>
                    <a:pt x="1662" y="19784"/>
                  </a:lnTo>
                  <a:lnTo>
                    <a:pt x="1729" y="19855"/>
                  </a:lnTo>
                  <a:lnTo>
                    <a:pt x="1798" y="19926"/>
                  </a:lnTo>
                  <a:lnTo>
                    <a:pt x="1867" y="19989"/>
                  </a:lnTo>
                  <a:lnTo>
                    <a:pt x="1942" y="20057"/>
                  </a:lnTo>
                  <a:lnTo>
                    <a:pt x="2021" y="20113"/>
                  </a:lnTo>
                  <a:lnTo>
                    <a:pt x="2099" y="20166"/>
                  </a:lnTo>
                  <a:lnTo>
                    <a:pt x="2177" y="20212"/>
                  </a:lnTo>
                  <a:lnTo>
                    <a:pt x="2262" y="20258"/>
                  </a:lnTo>
                  <a:lnTo>
                    <a:pt x="2349" y="20294"/>
                  </a:lnTo>
                  <a:lnTo>
                    <a:pt x="2433" y="20333"/>
                  </a:lnTo>
                  <a:lnTo>
                    <a:pt x="2524" y="20361"/>
                  </a:lnTo>
                  <a:lnTo>
                    <a:pt x="2614" y="20386"/>
                  </a:lnTo>
                  <a:lnTo>
                    <a:pt x="2707" y="20404"/>
                  </a:lnTo>
                  <a:lnTo>
                    <a:pt x="2801" y="20421"/>
                  </a:lnTo>
                  <a:lnTo>
                    <a:pt x="2897" y="20428"/>
                  </a:lnTo>
                  <a:lnTo>
                    <a:pt x="15585" y="20428"/>
                  </a:lnTo>
                  <a:lnTo>
                    <a:pt x="15678" y="20421"/>
                  </a:lnTo>
                  <a:lnTo>
                    <a:pt x="15775" y="20404"/>
                  </a:lnTo>
                  <a:lnTo>
                    <a:pt x="15865" y="20386"/>
                  </a:lnTo>
                  <a:lnTo>
                    <a:pt x="15958" y="20361"/>
                  </a:lnTo>
                  <a:lnTo>
                    <a:pt x="16046" y="20333"/>
                  </a:lnTo>
                  <a:lnTo>
                    <a:pt x="16136" y="20294"/>
                  </a:lnTo>
                  <a:lnTo>
                    <a:pt x="16217" y="20258"/>
                  </a:lnTo>
                  <a:lnTo>
                    <a:pt x="16305" y="20212"/>
                  </a:lnTo>
                  <a:lnTo>
                    <a:pt x="16383" y="20166"/>
                  </a:lnTo>
                  <a:lnTo>
                    <a:pt x="16464" y="20113"/>
                  </a:lnTo>
                  <a:lnTo>
                    <a:pt x="16540" y="20057"/>
                  </a:lnTo>
                  <a:lnTo>
                    <a:pt x="16612" y="19989"/>
                  </a:lnTo>
                  <a:lnTo>
                    <a:pt x="16684" y="19926"/>
                  </a:lnTo>
                  <a:lnTo>
                    <a:pt x="16753" y="19855"/>
                  </a:lnTo>
                  <a:lnTo>
                    <a:pt x="16820" y="19784"/>
                  </a:lnTo>
                  <a:lnTo>
                    <a:pt x="16883" y="19706"/>
                  </a:lnTo>
                  <a:lnTo>
                    <a:pt x="16940" y="19628"/>
                  </a:lnTo>
                  <a:lnTo>
                    <a:pt x="17049" y="19459"/>
                  </a:lnTo>
                  <a:lnTo>
                    <a:pt x="17097" y="19370"/>
                  </a:lnTo>
                  <a:lnTo>
                    <a:pt x="17142" y="19274"/>
                  </a:lnTo>
                  <a:lnTo>
                    <a:pt x="17181" y="19179"/>
                  </a:lnTo>
                  <a:lnTo>
                    <a:pt x="17220" y="19080"/>
                  </a:lnTo>
                  <a:lnTo>
                    <a:pt x="17256" y="18984"/>
                  </a:lnTo>
                  <a:lnTo>
                    <a:pt x="17286" y="18878"/>
                  </a:lnTo>
                  <a:lnTo>
                    <a:pt x="17311" y="18772"/>
                  </a:lnTo>
                  <a:lnTo>
                    <a:pt x="17332" y="18666"/>
                  </a:lnTo>
                  <a:lnTo>
                    <a:pt x="17350" y="18556"/>
                  </a:lnTo>
                  <a:lnTo>
                    <a:pt x="17359" y="18446"/>
                  </a:lnTo>
                  <a:lnTo>
                    <a:pt x="17365" y="18333"/>
                  </a:lnTo>
                  <a:lnTo>
                    <a:pt x="17368" y="18220"/>
                  </a:lnTo>
                  <a:lnTo>
                    <a:pt x="17368" y="8627"/>
                  </a:lnTo>
                  <a:lnTo>
                    <a:pt x="18482" y="7321"/>
                  </a:lnTo>
                  <a:lnTo>
                    <a:pt x="18482" y="19388"/>
                  </a:lnTo>
                  <a:lnTo>
                    <a:pt x="18479" y="19505"/>
                  </a:lnTo>
                  <a:lnTo>
                    <a:pt x="18473" y="19614"/>
                  </a:lnTo>
                  <a:lnTo>
                    <a:pt x="18458" y="19728"/>
                  </a:lnTo>
                  <a:lnTo>
                    <a:pt x="18440" y="19830"/>
                  </a:lnTo>
                  <a:lnTo>
                    <a:pt x="18419" y="19940"/>
                  </a:lnTo>
                  <a:lnTo>
                    <a:pt x="18395" y="20046"/>
                  </a:lnTo>
                  <a:lnTo>
                    <a:pt x="18368" y="20149"/>
                  </a:lnTo>
                  <a:lnTo>
                    <a:pt x="18334" y="20251"/>
                  </a:lnTo>
                  <a:lnTo>
                    <a:pt x="18295" y="20347"/>
                  </a:lnTo>
                  <a:lnTo>
                    <a:pt x="18253" y="20443"/>
                  </a:lnTo>
                  <a:lnTo>
                    <a:pt x="18208" y="20535"/>
                  </a:lnTo>
                  <a:lnTo>
                    <a:pt x="18160" y="20623"/>
                  </a:lnTo>
                  <a:lnTo>
                    <a:pt x="18106" y="20708"/>
                  </a:lnTo>
                  <a:lnTo>
                    <a:pt x="18051" y="20797"/>
                  </a:lnTo>
                  <a:lnTo>
                    <a:pt x="17991" y="20874"/>
                  </a:lnTo>
                  <a:lnTo>
                    <a:pt x="17928" y="20952"/>
                  </a:lnTo>
                  <a:lnTo>
                    <a:pt x="17865" y="21027"/>
                  </a:lnTo>
                  <a:lnTo>
                    <a:pt x="17795" y="21094"/>
                  </a:lnTo>
                  <a:lnTo>
                    <a:pt x="17726" y="21161"/>
                  </a:lnTo>
                  <a:lnTo>
                    <a:pt x="17654" y="21221"/>
                  </a:lnTo>
                  <a:lnTo>
                    <a:pt x="17576" y="21278"/>
                  </a:lnTo>
                  <a:lnTo>
                    <a:pt x="17497" y="21331"/>
                  </a:lnTo>
                  <a:lnTo>
                    <a:pt x="17413" y="21381"/>
                  </a:lnTo>
                  <a:lnTo>
                    <a:pt x="17332" y="21423"/>
                  </a:lnTo>
                  <a:lnTo>
                    <a:pt x="17244" y="21465"/>
                  </a:lnTo>
                  <a:lnTo>
                    <a:pt x="17157" y="21501"/>
                  </a:lnTo>
                  <a:lnTo>
                    <a:pt x="17070" y="21529"/>
                  </a:lnTo>
                  <a:lnTo>
                    <a:pt x="16979" y="21554"/>
                  </a:lnTo>
                  <a:lnTo>
                    <a:pt x="16886" y="21575"/>
                  </a:lnTo>
                  <a:lnTo>
                    <a:pt x="16793" y="21586"/>
                  </a:lnTo>
                  <a:lnTo>
                    <a:pt x="16696" y="21596"/>
                  </a:lnTo>
                  <a:lnTo>
                    <a:pt x="16597" y="21600"/>
                  </a:lnTo>
                  <a:lnTo>
                    <a:pt x="1882" y="21600"/>
                  </a:lnTo>
                  <a:lnTo>
                    <a:pt x="1786" y="21596"/>
                  </a:lnTo>
                  <a:lnTo>
                    <a:pt x="1599" y="21575"/>
                  </a:lnTo>
                  <a:lnTo>
                    <a:pt x="1506" y="21554"/>
                  </a:lnTo>
                  <a:lnTo>
                    <a:pt x="1412" y="21529"/>
                  </a:lnTo>
                  <a:lnTo>
                    <a:pt x="1325" y="21501"/>
                  </a:lnTo>
                  <a:lnTo>
                    <a:pt x="1235" y="21465"/>
                  </a:lnTo>
                  <a:lnTo>
                    <a:pt x="1150" y="21423"/>
                  </a:lnTo>
                  <a:lnTo>
                    <a:pt x="1066" y="21381"/>
                  </a:lnTo>
                  <a:lnTo>
                    <a:pt x="985" y="21331"/>
                  </a:lnTo>
                  <a:lnTo>
                    <a:pt x="906" y="21278"/>
                  </a:lnTo>
                  <a:lnTo>
                    <a:pt x="831" y="21221"/>
                  </a:lnTo>
                  <a:lnTo>
                    <a:pt x="759" y="21161"/>
                  </a:lnTo>
                  <a:lnTo>
                    <a:pt x="684" y="21094"/>
                  </a:lnTo>
                  <a:lnTo>
                    <a:pt x="617" y="21027"/>
                  </a:lnTo>
                  <a:lnTo>
                    <a:pt x="551" y="20952"/>
                  </a:lnTo>
                  <a:lnTo>
                    <a:pt x="488" y="20874"/>
                  </a:lnTo>
                  <a:lnTo>
                    <a:pt x="431" y="20797"/>
                  </a:lnTo>
                  <a:lnTo>
                    <a:pt x="373" y="20708"/>
                  </a:lnTo>
                  <a:lnTo>
                    <a:pt x="322" y="20623"/>
                  </a:lnTo>
                  <a:lnTo>
                    <a:pt x="274" y="20535"/>
                  </a:lnTo>
                  <a:lnTo>
                    <a:pt x="229" y="20443"/>
                  </a:lnTo>
                  <a:lnTo>
                    <a:pt x="187" y="20347"/>
                  </a:lnTo>
                  <a:lnTo>
                    <a:pt x="151" y="20251"/>
                  </a:lnTo>
                  <a:lnTo>
                    <a:pt x="114" y="20149"/>
                  </a:lnTo>
                  <a:lnTo>
                    <a:pt x="84" y="20046"/>
                  </a:lnTo>
                  <a:lnTo>
                    <a:pt x="60" y="19940"/>
                  </a:lnTo>
                  <a:lnTo>
                    <a:pt x="39" y="19830"/>
                  </a:lnTo>
                  <a:lnTo>
                    <a:pt x="21" y="19728"/>
                  </a:lnTo>
                  <a:lnTo>
                    <a:pt x="12" y="19614"/>
                  </a:lnTo>
                  <a:lnTo>
                    <a:pt x="3" y="19505"/>
                  </a:lnTo>
                  <a:lnTo>
                    <a:pt x="0" y="19388"/>
                  </a:lnTo>
                  <a:lnTo>
                    <a:pt x="0" y="5771"/>
                  </a:lnTo>
                  <a:lnTo>
                    <a:pt x="3" y="5658"/>
                  </a:lnTo>
                  <a:lnTo>
                    <a:pt x="12" y="5548"/>
                  </a:lnTo>
                  <a:lnTo>
                    <a:pt x="21" y="5435"/>
                  </a:lnTo>
                  <a:lnTo>
                    <a:pt x="39" y="5328"/>
                  </a:lnTo>
                  <a:lnTo>
                    <a:pt x="60" y="5219"/>
                  </a:lnTo>
                  <a:lnTo>
                    <a:pt x="84" y="5113"/>
                  </a:lnTo>
                  <a:lnTo>
                    <a:pt x="114" y="5010"/>
                  </a:lnTo>
                  <a:lnTo>
                    <a:pt x="151" y="4907"/>
                  </a:lnTo>
                  <a:lnTo>
                    <a:pt x="187" y="4812"/>
                  </a:lnTo>
                  <a:lnTo>
                    <a:pt x="229" y="4720"/>
                  </a:lnTo>
                  <a:lnTo>
                    <a:pt x="274" y="4624"/>
                  </a:lnTo>
                  <a:lnTo>
                    <a:pt x="322" y="4536"/>
                  </a:lnTo>
                  <a:lnTo>
                    <a:pt x="373" y="4451"/>
                  </a:lnTo>
                  <a:lnTo>
                    <a:pt x="431" y="4366"/>
                  </a:lnTo>
                  <a:lnTo>
                    <a:pt x="488" y="4284"/>
                  </a:lnTo>
                  <a:lnTo>
                    <a:pt x="551" y="4206"/>
                  </a:lnTo>
                  <a:lnTo>
                    <a:pt x="617" y="4132"/>
                  </a:lnTo>
                  <a:lnTo>
                    <a:pt x="684" y="4065"/>
                  </a:lnTo>
                  <a:lnTo>
                    <a:pt x="759" y="3998"/>
                  </a:lnTo>
                  <a:lnTo>
                    <a:pt x="831" y="3937"/>
                  </a:lnTo>
                  <a:lnTo>
                    <a:pt x="906" y="3881"/>
                  </a:lnTo>
                  <a:lnTo>
                    <a:pt x="985" y="3828"/>
                  </a:lnTo>
                  <a:lnTo>
                    <a:pt x="1066" y="3778"/>
                  </a:lnTo>
                  <a:lnTo>
                    <a:pt x="1150" y="3736"/>
                  </a:lnTo>
                  <a:lnTo>
                    <a:pt x="1235" y="3693"/>
                  </a:lnTo>
                  <a:lnTo>
                    <a:pt x="1325" y="3661"/>
                  </a:lnTo>
                  <a:lnTo>
                    <a:pt x="1412" y="3629"/>
                  </a:lnTo>
                  <a:lnTo>
                    <a:pt x="1506" y="3605"/>
                  </a:lnTo>
                  <a:lnTo>
                    <a:pt x="1599" y="3583"/>
                  </a:lnTo>
                  <a:lnTo>
                    <a:pt x="1693" y="3573"/>
                  </a:lnTo>
                  <a:lnTo>
                    <a:pt x="1786" y="3566"/>
                  </a:lnTo>
                  <a:lnTo>
                    <a:pt x="1882" y="3559"/>
                  </a:lnTo>
                  <a:close/>
                  <a:moveTo>
                    <a:pt x="19704" y="1186"/>
                  </a:moveTo>
                  <a:lnTo>
                    <a:pt x="19803" y="1186"/>
                  </a:lnTo>
                  <a:lnTo>
                    <a:pt x="19851" y="1190"/>
                  </a:lnTo>
                  <a:lnTo>
                    <a:pt x="19899" y="1197"/>
                  </a:lnTo>
                  <a:lnTo>
                    <a:pt x="19996" y="1218"/>
                  </a:lnTo>
                  <a:lnTo>
                    <a:pt x="20041" y="1236"/>
                  </a:lnTo>
                  <a:lnTo>
                    <a:pt x="20089" y="1250"/>
                  </a:lnTo>
                  <a:lnTo>
                    <a:pt x="20134" y="1271"/>
                  </a:lnTo>
                  <a:lnTo>
                    <a:pt x="20224" y="1320"/>
                  </a:lnTo>
                  <a:lnTo>
                    <a:pt x="20269" y="1349"/>
                  </a:lnTo>
                  <a:lnTo>
                    <a:pt x="20308" y="1381"/>
                  </a:lnTo>
                  <a:lnTo>
                    <a:pt x="20351" y="1412"/>
                  </a:lnTo>
                  <a:lnTo>
                    <a:pt x="20390" y="1451"/>
                  </a:lnTo>
                  <a:lnTo>
                    <a:pt x="20432" y="1490"/>
                  </a:lnTo>
                  <a:lnTo>
                    <a:pt x="20468" y="1529"/>
                  </a:lnTo>
                  <a:lnTo>
                    <a:pt x="20555" y="1635"/>
                  </a:lnTo>
                  <a:lnTo>
                    <a:pt x="20588" y="1681"/>
                  </a:lnTo>
                  <a:lnTo>
                    <a:pt x="20624" y="1727"/>
                  </a:lnTo>
                  <a:lnTo>
                    <a:pt x="20654" y="1769"/>
                  </a:lnTo>
                  <a:lnTo>
                    <a:pt x="20681" y="1819"/>
                  </a:lnTo>
                  <a:lnTo>
                    <a:pt x="20712" y="1872"/>
                  </a:lnTo>
                  <a:lnTo>
                    <a:pt x="20736" y="1921"/>
                  </a:lnTo>
                  <a:lnTo>
                    <a:pt x="20754" y="1974"/>
                  </a:lnTo>
                  <a:lnTo>
                    <a:pt x="20775" y="2027"/>
                  </a:lnTo>
                  <a:lnTo>
                    <a:pt x="20793" y="2076"/>
                  </a:lnTo>
                  <a:lnTo>
                    <a:pt x="20808" y="2136"/>
                  </a:lnTo>
                  <a:lnTo>
                    <a:pt x="20820" y="2186"/>
                  </a:lnTo>
                  <a:lnTo>
                    <a:pt x="20832" y="2246"/>
                  </a:lnTo>
                  <a:lnTo>
                    <a:pt x="20838" y="2303"/>
                  </a:lnTo>
                  <a:lnTo>
                    <a:pt x="20844" y="2359"/>
                  </a:lnTo>
                  <a:lnTo>
                    <a:pt x="20847" y="2416"/>
                  </a:lnTo>
                  <a:lnTo>
                    <a:pt x="20847" y="2529"/>
                  </a:lnTo>
                  <a:lnTo>
                    <a:pt x="20844" y="2585"/>
                  </a:lnTo>
                  <a:lnTo>
                    <a:pt x="20838" y="2642"/>
                  </a:lnTo>
                  <a:lnTo>
                    <a:pt x="20832" y="2695"/>
                  </a:lnTo>
                  <a:lnTo>
                    <a:pt x="20808" y="2808"/>
                  </a:lnTo>
                  <a:lnTo>
                    <a:pt x="20793" y="2861"/>
                  </a:lnTo>
                  <a:lnTo>
                    <a:pt x="20775" y="2914"/>
                  </a:lnTo>
                  <a:lnTo>
                    <a:pt x="20754" y="2970"/>
                  </a:lnTo>
                  <a:lnTo>
                    <a:pt x="20736" y="3020"/>
                  </a:lnTo>
                  <a:lnTo>
                    <a:pt x="20712" y="3073"/>
                  </a:lnTo>
                  <a:lnTo>
                    <a:pt x="20681" y="3119"/>
                  </a:lnTo>
                  <a:lnTo>
                    <a:pt x="20654" y="3168"/>
                  </a:lnTo>
                  <a:lnTo>
                    <a:pt x="20624" y="3217"/>
                  </a:lnTo>
                  <a:lnTo>
                    <a:pt x="20588" y="3263"/>
                  </a:lnTo>
                  <a:lnTo>
                    <a:pt x="20555" y="3306"/>
                  </a:lnTo>
                  <a:lnTo>
                    <a:pt x="18699" y="5485"/>
                  </a:lnTo>
                  <a:lnTo>
                    <a:pt x="18666" y="5521"/>
                  </a:lnTo>
                  <a:lnTo>
                    <a:pt x="18630" y="5556"/>
                  </a:lnTo>
                  <a:lnTo>
                    <a:pt x="18597" y="5584"/>
                  </a:lnTo>
                  <a:lnTo>
                    <a:pt x="18567" y="5605"/>
                  </a:lnTo>
                  <a:lnTo>
                    <a:pt x="18534" y="5627"/>
                  </a:lnTo>
                  <a:lnTo>
                    <a:pt x="18507" y="5637"/>
                  </a:lnTo>
                  <a:lnTo>
                    <a:pt x="18480" y="5641"/>
                  </a:lnTo>
                  <a:lnTo>
                    <a:pt x="18453" y="5648"/>
                  </a:lnTo>
                  <a:lnTo>
                    <a:pt x="18426" y="5641"/>
                  </a:lnTo>
                  <a:lnTo>
                    <a:pt x="18402" y="5637"/>
                  </a:lnTo>
                  <a:lnTo>
                    <a:pt x="18377" y="5627"/>
                  </a:lnTo>
                  <a:lnTo>
                    <a:pt x="18350" y="5609"/>
                  </a:lnTo>
                  <a:lnTo>
                    <a:pt x="18326" y="5595"/>
                  </a:lnTo>
                  <a:lnTo>
                    <a:pt x="18302" y="5570"/>
                  </a:lnTo>
                  <a:lnTo>
                    <a:pt x="18257" y="5517"/>
                  </a:lnTo>
                  <a:lnTo>
                    <a:pt x="18209" y="5457"/>
                  </a:lnTo>
                  <a:lnTo>
                    <a:pt x="18161" y="5383"/>
                  </a:lnTo>
                  <a:lnTo>
                    <a:pt x="18062" y="5217"/>
                  </a:lnTo>
                  <a:lnTo>
                    <a:pt x="18008" y="5129"/>
                  </a:lnTo>
                  <a:lnTo>
                    <a:pt x="17947" y="5037"/>
                  </a:lnTo>
                  <a:lnTo>
                    <a:pt x="17881" y="4948"/>
                  </a:lnTo>
                  <a:lnTo>
                    <a:pt x="17812" y="4860"/>
                  </a:lnTo>
                  <a:lnTo>
                    <a:pt x="17725" y="4754"/>
                  </a:lnTo>
                  <a:lnTo>
                    <a:pt x="17647" y="4673"/>
                  </a:lnTo>
                  <a:lnTo>
                    <a:pt x="17571" y="4595"/>
                  </a:lnTo>
                  <a:lnTo>
                    <a:pt x="17496" y="4528"/>
                  </a:lnTo>
                  <a:lnTo>
                    <a:pt x="17421" y="4461"/>
                  </a:lnTo>
                  <a:lnTo>
                    <a:pt x="17277" y="4341"/>
                  </a:lnTo>
                  <a:lnTo>
                    <a:pt x="17216" y="4288"/>
                  </a:lnTo>
                  <a:lnTo>
                    <a:pt x="17159" y="4231"/>
                  </a:lnTo>
                  <a:lnTo>
                    <a:pt x="17117" y="4178"/>
                  </a:lnTo>
                  <a:lnTo>
                    <a:pt x="17081" y="4122"/>
                  </a:lnTo>
                  <a:lnTo>
                    <a:pt x="17066" y="4094"/>
                  </a:lnTo>
                  <a:lnTo>
                    <a:pt x="17060" y="4065"/>
                  </a:lnTo>
                  <a:lnTo>
                    <a:pt x="17054" y="4033"/>
                  </a:lnTo>
                  <a:lnTo>
                    <a:pt x="17051" y="4005"/>
                  </a:lnTo>
                  <a:lnTo>
                    <a:pt x="17054" y="3970"/>
                  </a:lnTo>
                  <a:lnTo>
                    <a:pt x="17057" y="3938"/>
                  </a:lnTo>
                  <a:lnTo>
                    <a:pt x="17066" y="3903"/>
                  </a:lnTo>
                  <a:lnTo>
                    <a:pt x="17081" y="3867"/>
                  </a:lnTo>
                  <a:lnTo>
                    <a:pt x="17102" y="3829"/>
                  </a:lnTo>
                  <a:lnTo>
                    <a:pt x="17126" y="3793"/>
                  </a:lnTo>
                  <a:lnTo>
                    <a:pt x="17153" y="3754"/>
                  </a:lnTo>
                  <a:lnTo>
                    <a:pt x="17189" y="3708"/>
                  </a:lnTo>
                  <a:lnTo>
                    <a:pt x="19042" y="1529"/>
                  </a:lnTo>
                  <a:lnTo>
                    <a:pt x="19081" y="1490"/>
                  </a:lnTo>
                  <a:lnTo>
                    <a:pt x="19117" y="1451"/>
                  </a:lnTo>
                  <a:lnTo>
                    <a:pt x="19160" y="1412"/>
                  </a:lnTo>
                  <a:lnTo>
                    <a:pt x="19202" y="1381"/>
                  </a:lnTo>
                  <a:lnTo>
                    <a:pt x="19244" y="1349"/>
                  </a:lnTo>
                  <a:lnTo>
                    <a:pt x="19289" y="1320"/>
                  </a:lnTo>
                  <a:lnTo>
                    <a:pt x="19328" y="1296"/>
                  </a:lnTo>
                  <a:lnTo>
                    <a:pt x="19373" y="1271"/>
                  </a:lnTo>
                  <a:lnTo>
                    <a:pt x="19421" y="1250"/>
                  </a:lnTo>
                  <a:lnTo>
                    <a:pt x="19466" y="1236"/>
                  </a:lnTo>
                  <a:lnTo>
                    <a:pt x="19514" y="1218"/>
                  </a:lnTo>
                  <a:lnTo>
                    <a:pt x="19560" y="1207"/>
                  </a:lnTo>
                  <a:lnTo>
                    <a:pt x="19608" y="1197"/>
                  </a:lnTo>
                  <a:lnTo>
                    <a:pt x="19656" y="1190"/>
                  </a:lnTo>
                  <a:lnTo>
                    <a:pt x="19704" y="1186"/>
                  </a:lnTo>
                  <a:close/>
                  <a:moveTo>
                    <a:pt x="21004" y="212"/>
                  </a:moveTo>
                  <a:lnTo>
                    <a:pt x="21058" y="216"/>
                  </a:lnTo>
                  <a:lnTo>
                    <a:pt x="21119" y="223"/>
                  </a:lnTo>
                  <a:lnTo>
                    <a:pt x="21173" y="241"/>
                  </a:lnTo>
                  <a:lnTo>
                    <a:pt x="21228" y="262"/>
                  </a:lnTo>
                  <a:lnTo>
                    <a:pt x="21282" y="294"/>
                  </a:lnTo>
                  <a:lnTo>
                    <a:pt x="21334" y="326"/>
                  </a:lnTo>
                  <a:lnTo>
                    <a:pt x="21382" y="369"/>
                  </a:lnTo>
                  <a:lnTo>
                    <a:pt x="21427" y="415"/>
                  </a:lnTo>
                  <a:lnTo>
                    <a:pt x="21470" y="469"/>
                  </a:lnTo>
                  <a:lnTo>
                    <a:pt x="21503" y="526"/>
                  </a:lnTo>
                  <a:lnTo>
                    <a:pt x="21533" y="586"/>
                  </a:lnTo>
                  <a:lnTo>
                    <a:pt x="21558" y="654"/>
                  </a:lnTo>
                  <a:lnTo>
                    <a:pt x="21576" y="718"/>
                  </a:lnTo>
                  <a:lnTo>
                    <a:pt x="21591" y="785"/>
                  </a:lnTo>
                  <a:lnTo>
                    <a:pt x="21600" y="849"/>
                  </a:lnTo>
                  <a:lnTo>
                    <a:pt x="21600" y="985"/>
                  </a:lnTo>
                  <a:lnTo>
                    <a:pt x="21591" y="1052"/>
                  </a:lnTo>
                  <a:lnTo>
                    <a:pt x="21576" y="1120"/>
                  </a:lnTo>
                  <a:lnTo>
                    <a:pt x="21558" y="1184"/>
                  </a:lnTo>
                  <a:lnTo>
                    <a:pt x="21533" y="1244"/>
                  </a:lnTo>
                  <a:lnTo>
                    <a:pt x="21503" y="1308"/>
                  </a:lnTo>
                  <a:lnTo>
                    <a:pt x="21470" y="1365"/>
                  </a:lnTo>
                  <a:lnTo>
                    <a:pt x="21264" y="1607"/>
                  </a:lnTo>
                  <a:lnTo>
                    <a:pt x="21222" y="1653"/>
                  </a:lnTo>
                  <a:lnTo>
                    <a:pt x="21185" y="1682"/>
                  </a:lnTo>
                  <a:lnTo>
                    <a:pt x="21167" y="1689"/>
                  </a:lnTo>
                  <a:lnTo>
                    <a:pt x="21149" y="1700"/>
                  </a:lnTo>
                  <a:lnTo>
                    <a:pt x="21119" y="1700"/>
                  </a:lnTo>
                  <a:lnTo>
                    <a:pt x="21104" y="1696"/>
                  </a:lnTo>
                  <a:lnTo>
                    <a:pt x="21091" y="1689"/>
                  </a:lnTo>
                  <a:lnTo>
                    <a:pt x="21064" y="1671"/>
                  </a:lnTo>
                  <a:lnTo>
                    <a:pt x="21040" y="1643"/>
                  </a:lnTo>
                  <a:lnTo>
                    <a:pt x="20992" y="1564"/>
                  </a:lnTo>
                  <a:lnTo>
                    <a:pt x="20967" y="1515"/>
                  </a:lnTo>
                  <a:lnTo>
                    <a:pt x="20913" y="1408"/>
                  </a:lnTo>
                  <a:lnTo>
                    <a:pt x="20886" y="1355"/>
                  </a:lnTo>
                  <a:lnTo>
                    <a:pt x="20849" y="1298"/>
                  </a:lnTo>
                  <a:lnTo>
                    <a:pt x="20813" y="1241"/>
                  </a:lnTo>
                  <a:lnTo>
                    <a:pt x="20771" y="1187"/>
                  </a:lnTo>
                  <a:lnTo>
                    <a:pt x="20725" y="1138"/>
                  </a:lnTo>
                  <a:lnTo>
                    <a:pt x="20680" y="1095"/>
                  </a:lnTo>
                  <a:lnTo>
                    <a:pt x="20631" y="1056"/>
                  </a:lnTo>
                  <a:lnTo>
                    <a:pt x="20583" y="1020"/>
                  </a:lnTo>
                  <a:lnTo>
                    <a:pt x="20492" y="956"/>
                  </a:lnTo>
                  <a:lnTo>
                    <a:pt x="20450" y="928"/>
                  </a:lnTo>
                  <a:lnTo>
                    <a:pt x="20416" y="899"/>
                  </a:lnTo>
                  <a:lnTo>
                    <a:pt x="20383" y="871"/>
                  </a:lnTo>
                  <a:lnTo>
                    <a:pt x="20359" y="842"/>
                  </a:lnTo>
                  <a:lnTo>
                    <a:pt x="20344" y="814"/>
                  </a:lnTo>
                  <a:lnTo>
                    <a:pt x="20341" y="796"/>
                  </a:lnTo>
                  <a:lnTo>
                    <a:pt x="20335" y="778"/>
                  </a:lnTo>
                  <a:lnTo>
                    <a:pt x="20335" y="760"/>
                  </a:lnTo>
                  <a:lnTo>
                    <a:pt x="20341" y="743"/>
                  </a:lnTo>
                  <a:lnTo>
                    <a:pt x="20344" y="721"/>
                  </a:lnTo>
                  <a:lnTo>
                    <a:pt x="20350" y="703"/>
                  </a:lnTo>
                  <a:lnTo>
                    <a:pt x="20377" y="661"/>
                  </a:lnTo>
                  <a:lnTo>
                    <a:pt x="20413" y="611"/>
                  </a:lnTo>
                  <a:lnTo>
                    <a:pt x="20577" y="415"/>
                  </a:lnTo>
                  <a:lnTo>
                    <a:pt x="20625" y="369"/>
                  </a:lnTo>
                  <a:lnTo>
                    <a:pt x="20674" y="326"/>
                  </a:lnTo>
                  <a:lnTo>
                    <a:pt x="20722" y="294"/>
                  </a:lnTo>
                  <a:lnTo>
                    <a:pt x="20777" y="262"/>
                  </a:lnTo>
                  <a:lnTo>
                    <a:pt x="20828" y="241"/>
                  </a:lnTo>
                  <a:lnTo>
                    <a:pt x="20889" y="223"/>
                  </a:lnTo>
                  <a:lnTo>
                    <a:pt x="20943" y="216"/>
                  </a:lnTo>
                  <a:lnTo>
                    <a:pt x="21004" y="212"/>
                  </a:lnTo>
                  <a:close/>
                  <a:moveTo>
                    <a:pt x="18840" y="0"/>
                  </a:moveTo>
                  <a:lnTo>
                    <a:pt x="18918" y="0"/>
                  </a:lnTo>
                  <a:lnTo>
                    <a:pt x="18954" y="7"/>
                  </a:lnTo>
                  <a:lnTo>
                    <a:pt x="18994" y="21"/>
                  </a:lnTo>
                  <a:lnTo>
                    <a:pt x="19030" y="32"/>
                  </a:lnTo>
                  <a:lnTo>
                    <a:pt x="19066" y="53"/>
                  </a:lnTo>
                  <a:lnTo>
                    <a:pt x="19099" y="78"/>
                  </a:lnTo>
                  <a:lnTo>
                    <a:pt x="19132" y="106"/>
                  </a:lnTo>
                  <a:lnTo>
                    <a:pt x="19163" y="138"/>
                  </a:lnTo>
                  <a:lnTo>
                    <a:pt x="19190" y="170"/>
                  </a:lnTo>
                  <a:lnTo>
                    <a:pt x="19214" y="212"/>
                  </a:lnTo>
                  <a:lnTo>
                    <a:pt x="19232" y="248"/>
                  </a:lnTo>
                  <a:lnTo>
                    <a:pt x="19250" y="294"/>
                  </a:lnTo>
                  <a:lnTo>
                    <a:pt x="19262" y="333"/>
                  </a:lnTo>
                  <a:lnTo>
                    <a:pt x="19274" y="379"/>
                  </a:lnTo>
                  <a:lnTo>
                    <a:pt x="19277" y="421"/>
                  </a:lnTo>
                  <a:lnTo>
                    <a:pt x="19280" y="467"/>
                  </a:lnTo>
                  <a:lnTo>
                    <a:pt x="19277" y="513"/>
                  </a:lnTo>
                  <a:lnTo>
                    <a:pt x="19271" y="556"/>
                  </a:lnTo>
                  <a:lnTo>
                    <a:pt x="19262" y="602"/>
                  </a:lnTo>
                  <a:lnTo>
                    <a:pt x="19250" y="644"/>
                  </a:lnTo>
                  <a:lnTo>
                    <a:pt x="19232" y="686"/>
                  </a:lnTo>
                  <a:lnTo>
                    <a:pt x="19214" y="725"/>
                  </a:lnTo>
                  <a:lnTo>
                    <a:pt x="19190" y="764"/>
                  </a:lnTo>
                  <a:lnTo>
                    <a:pt x="19163" y="800"/>
                  </a:lnTo>
                  <a:lnTo>
                    <a:pt x="15534" y="5053"/>
                  </a:lnTo>
                  <a:lnTo>
                    <a:pt x="15504" y="5085"/>
                  </a:lnTo>
                  <a:lnTo>
                    <a:pt x="15474" y="5110"/>
                  </a:lnTo>
                  <a:lnTo>
                    <a:pt x="15438" y="5134"/>
                  </a:lnTo>
                  <a:lnTo>
                    <a:pt x="15404" y="5156"/>
                  </a:lnTo>
                  <a:lnTo>
                    <a:pt x="15365" y="5170"/>
                  </a:lnTo>
                  <a:lnTo>
                    <a:pt x="15326" y="5177"/>
                  </a:lnTo>
                  <a:lnTo>
                    <a:pt x="15290" y="5188"/>
                  </a:lnTo>
                  <a:lnTo>
                    <a:pt x="15211" y="5188"/>
                  </a:lnTo>
                  <a:lnTo>
                    <a:pt x="15175" y="5177"/>
                  </a:lnTo>
                  <a:lnTo>
                    <a:pt x="15136" y="5170"/>
                  </a:lnTo>
                  <a:lnTo>
                    <a:pt x="15102" y="5156"/>
                  </a:lnTo>
                  <a:lnTo>
                    <a:pt x="15066" y="5134"/>
                  </a:lnTo>
                  <a:lnTo>
                    <a:pt x="15000" y="5085"/>
                  </a:lnTo>
                  <a:lnTo>
                    <a:pt x="14970" y="5053"/>
                  </a:lnTo>
                  <a:lnTo>
                    <a:pt x="14942" y="5014"/>
                  </a:lnTo>
                  <a:lnTo>
                    <a:pt x="14918" y="4979"/>
                  </a:lnTo>
                  <a:lnTo>
                    <a:pt x="14897" y="4940"/>
                  </a:lnTo>
                  <a:lnTo>
                    <a:pt x="14879" y="4897"/>
                  </a:lnTo>
                  <a:lnTo>
                    <a:pt x="14870" y="4855"/>
                  </a:lnTo>
                  <a:lnTo>
                    <a:pt x="14858" y="4809"/>
                  </a:lnTo>
                  <a:lnTo>
                    <a:pt x="14852" y="4766"/>
                  </a:lnTo>
                  <a:lnTo>
                    <a:pt x="14852" y="4674"/>
                  </a:lnTo>
                  <a:lnTo>
                    <a:pt x="14858" y="4628"/>
                  </a:lnTo>
                  <a:lnTo>
                    <a:pt x="14870" y="4590"/>
                  </a:lnTo>
                  <a:lnTo>
                    <a:pt x="14879" y="4544"/>
                  </a:lnTo>
                  <a:lnTo>
                    <a:pt x="14897" y="4505"/>
                  </a:lnTo>
                  <a:lnTo>
                    <a:pt x="14918" y="4462"/>
                  </a:lnTo>
                  <a:lnTo>
                    <a:pt x="14942" y="4427"/>
                  </a:lnTo>
                  <a:lnTo>
                    <a:pt x="14970" y="4391"/>
                  </a:lnTo>
                  <a:lnTo>
                    <a:pt x="18598" y="138"/>
                  </a:lnTo>
                  <a:lnTo>
                    <a:pt x="18625" y="106"/>
                  </a:lnTo>
                  <a:lnTo>
                    <a:pt x="18661" y="78"/>
                  </a:lnTo>
                  <a:lnTo>
                    <a:pt x="18695" y="53"/>
                  </a:lnTo>
                  <a:lnTo>
                    <a:pt x="18731" y="32"/>
                  </a:lnTo>
                  <a:lnTo>
                    <a:pt x="18764" y="21"/>
                  </a:lnTo>
                  <a:lnTo>
                    <a:pt x="18803" y="7"/>
                  </a:lnTo>
                  <a:lnTo>
                    <a:pt x="18840"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pic>
        <p:nvPicPr>
          <p:cNvPr id="4" name="图片 3" descr="微信图片_20200707105527"/>
          <p:cNvPicPr>
            <a:picLocks noChangeAspect="1"/>
          </p:cNvPicPr>
          <p:nvPr/>
        </p:nvPicPr>
        <p:blipFill>
          <a:blip r:embed="rId2"/>
          <a:stretch>
            <a:fillRect/>
          </a:stretch>
        </p:blipFill>
        <p:spPr>
          <a:xfrm>
            <a:off x="231140" y="75565"/>
            <a:ext cx="748665" cy="730250"/>
          </a:xfrm>
          <a:prstGeom prst="rect">
            <a:avLst/>
          </a:prstGeom>
        </p:spPr>
      </p:pic>
      <p:sp>
        <p:nvSpPr>
          <p:cNvPr id="8" name="文本框 7"/>
          <p:cNvSpPr txBox="1"/>
          <p:nvPr/>
        </p:nvSpPr>
        <p:spPr>
          <a:xfrm>
            <a:off x="979805" y="133985"/>
            <a:ext cx="4715510" cy="64389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indent="0" algn="l" defTabSz="914400" rtl="0" fontAlgn="auto" latinLnBrk="0" hangingPunct="0">
              <a:lnSpc>
                <a:spcPct val="100000"/>
              </a:lnSpc>
              <a:spcBef>
                <a:spcPts val="0"/>
              </a:spcBef>
              <a:spcAft>
                <a:spcPts val="0"/>
              </a:spcAft>
              <a:buClrTx/>
              <a:buSzTx/>
              <a:buFontTx/>
              <a:buNone/>
            </a:pPr>
            <a:r>
              <a:rPr kumimoji="0" lang="zh-CN" altLang="en-US" sz="2400" b="1" i="0" u="none" strike="noStrike" cap="none" spc="0" normalizeH="0" baseline="0">
                <a:ln>
                  <a:noFill/>
                </a:ln>
                <a:solidFill>
                  <a:srgbClr val="000000"/>
                </a:solidFill>
                <a:effectLst/>
                <a:uFillTx/>
                <a:latin typeface="+mj-lt"/>
                <a:ea typeface="+mj-ea"/>
                <a:cs typeface="+mj-cs"/>
                <a:sym typeface="Calibri" panose="020F0502020204030204"/>
              </a:rPr>
              <a:t>计     算    机    学     院</a:t>
            </a:r>
          </a:p>
          <a:p>
            <a:pPr marL="0" marR="0" indent="0" algn="l" defTabSz="914400" rtl="0" fontAlgn="auto" latinLnBrk="0" hangingPunct="0">
              <a:lnSpc>
                <a:spcPct val="100000"/>
              </a:lnSpc>
              <a:spcBef>
                <a:spcPts val="0"/>
              </a:spcBef>
              <a:spcAft>
                <a:spcPts val="0"/>
              </a:spcAft>
              <a:buClrTx/>
              <a:buSzTx/>
              <a:buFontTx/>
              <a:buNone/>
            </a:pPr>
            <a:r>
              <a:rPr kumimoji="0" lang="en-US" altLang="zh-CN" sz="1200" b="1" i="0" u="none" strike="noStrike" cap="none" spc="0" normalizeH="0" baseline="0">
                <a:ln>
                  <a:noFill/>
                </a:ln>
                <a:solidFill>
                  <a:srgbClr val="000000"/>
                </a:solidFill>
                <a:effectLst/>
                <a:uFillTx/>
                <a:latin typeface="+mj-lt"/>
                <a:ea typeface="+mj-ea"/>
                <a:cs typeface="+mj-cs"/>
                <a:sym typeface="Calibri" panose="020F0502020204030204"/>
              </a:rPr>
              <a:t>School of Computer Science and Technology</a:t>
            </a:r>
          </a:p>
        </p:txBody>
      </p:sp>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
      <p:transition spd="slow">
        <p:fade thruBlk="1"/>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indefinite" fill="hold"/>
                                        <p:tgtEl>
                                          <p:spTgt spid="151"/>
                                        </p:tgtEl>
                                        <p:attrNameLst>
                                          <p:attrName>style.visibility</p:attrName>
                                        </p:attrNameLst>
                                      </p:cBhvr>
                                      <p:to>
                                        <p:strVal val="visible"/>
                                      </p:to>
                                    </p:set>
                                    <p:animEffect transition="in" filter="dissolve">
                                      <p:cBhvr>
                                        <p:cTn id="7" dur="500"/>
                                        <p:tgtEl>
                                          <p:spTgt spid="151"/>
                                        </p:tgtEl>
                                      </p:cBhvr>
                                    </p:animEffect>
                                  </p:childTnLst>
                                </p:cTn>
                              </p:par>
                            </p:childTnLst>
                          </p:cTn>
                        </p:par>
                        <p:par>
                          <p:cTn id="8" fill="hold">
                            <p:stCondLst>
                              <p:cond delay="500"/>
                            </p:stCondLst>
                            <p:childTnLst>
                              <p:par>
                                <p:cTn id="9" presetID="2" presetClass="entr" presetSubtype="8" fill="hold" grpId="0" nodeType="afterEffect">
                                  <p:stCondLst>
                                    <p:cond delay="250"/>
                                  </p:stCondLst>
                                  <p:childTnLst>
                                    <p:set>
                                      <p:cBhvr>
                                        <p:cTn id="10" dur="indefinite" fill="hold"/>
                                        <p:tgtEl>
                                          <p:spTgt spid="152"/>
                                        </p:tgtEl>
                                        <p:attrNameLst>
                                          <p:attrName>style.visibility</p:attrName>
                                        </p:attrNameLst>
                                      </p:cBhvr>
                                      <p:to>
                                        <p:strVal val="visible"/>
                                      </p:to>
                                    </p:set>
                                    <p:anim calcmode="lin" valueType="num">
                                      <p:cBhvr>
                                        <p:cTn id="11" dur="500" fill="hold"/>
                                        <p:tgtEl>
                                          <p:spTgt spid="152"/>
                                        </p:tgtEl>
                                        <p:attrNameLst>
                                          <p:attrName>ppt_x</p:attrName>
                                        </p:attrNameLst>
                                      </p:cBhvr>
                                      <p:tavLst>
                                        <p:tav tm="0">
                                          <p:val>
                                            <p:strVal val="0-#ppt_w/2"/>
                                          </p:val>
                                        </p:tav>
                                        <p:tav tm="100000">
                                          <p:val>
                                            <p:strVal val="#ppt_x"/>
                                          </p:val>
                                        </p:tav>
                                      </p:tavLst>
                                    </p:anim>
                                    <p:anim calcmode="lin" valueType="num">
                                      <p:cBhvr>
                                        <p:cTn id="12" dur="500" fill="hold"/>
                                        <p:tgtEl>
                                          <p:spTgt spid="152"/>
                                        </p:tgtEl>
                                        <p:attrNameLst>
                                          <p:attrName>ppt_y</p:attrName>
                                        </p:attrNameLst>
                                      </p:cBhvr>
                                      <p:tavLst>
                                        <p:tav tm="0">
                                          <p:val>
                                            <p:strVal val="#ppt_y"/>
                                          </p:val>
                                        </p:tav>
                                        <p:tav tm="100000">
                                          <p:val>
                                            <p:strVal val="#ppt_y"/>
                                          </p:val>
                                        </p:tav>
                                      </p:tavLst>
                                    </p:anim>
                                  </p:childTnLst>
                                </p:cTn>
                              </p:par>
                            </p:childTnLst>
                          </p:cTn>
                        </p:par>
                        <p:par>
                          <p:cTn id="13" fill="hold">
                            <p:stCondLst>
                              <p:cond delay="1250"/>
                            </p:stCondLst>
                            <p:childTnLst>
                              <p:par>
                                <p:cTn id="14" presetID="2" presetClass="entr" presetSubtype="8" fill="hold" grpId="0" nodeType="afterEffect">
                                  <p:stCondLst>
                                    <p:cond delay="250"/>
                                  </p:stCondLst>
                                  <p:childTnLst>
                                    <p:set>
                                      <p:cBhvr>
                                        <p:cTn id="15" dur="indefinite" fill="hold"/>
                                        <p:tgtEl>
                                          <p:spTgt spid="155"/>
                                        </p:tgtEl>
                                        <p:attrNameLst>
                                          <p:attrName>style.visibility</p:attrName>
                                        </p:attrNameLst>
                                      </p:cBhvr>
                                      <p:to>
                                        <p:strVal val="visible"/>
                                      </p:to>
                                    </p:set>
                                    <p:anim calcmode="lin" valueType="num">
                                      <p:cBhvr>
                                        <p:cTn id="16" dur="500" fill="hold"/>
                                        <p:tgtEl>
                                          <p:spTgt spid="155"/>
                                        </p:tgtEl>
                                        <p:attrNameLst>
                                          <p:attrName>ppt_x</p:attrName>
                                        </p:attrNameLst>
                                      </p:cBhvr>
                                      <p:tavLst>
                                        <p:tav tm="0">
                                          <p:val>
                                            <p:strVal val="0-#ppt_w/2"/>
                                          </p:val>
                                        </p:tav>
                                        <p:tav tm="100000">
                                          <p:val>
                                            <p:strVal val="#ppt_x"/>
                                          </p:val>
                                        </p:tav>
                                      </p:tavLst>
                                    </p:anim>
                                    <p:anim calcmode="lin" valueType="num">
                                      <p:cBhvr>
                                        <p:cTn id="17" dur="500" fill="hold"/>
                                        <p:tgtEl>
                                          <p:spTgt spid="155"/>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2" presetClass="entr" presetSubtype="2" fill="hold" grpId="0" nodeType="afterEffect">
                                  <p:stCondLst>
                                    <p:cond delay="0"/>
                                  </p:stCondLst>
                                  <p:childTnLst>
                                    <p:set>
                                      <p:cBhvr>
                                        <p:cTn id="20" dur="indefinite" fill="hold"/>
                                        <p:tgtEl>
                                          <p:spTgt spid="156"/>
                                        </p:tgtEl>
                                        <p:attrNameLst>
                                          <p:attrName>style.visibility</p:attrName>
                                        </p:attrNameLst>
                                      </p:cBhvr>
                                      <p:to>
                                        <p:strVal val="visible"/>
                                      </p:to>
                                    </p:set>
                                    <p:anim calcmode="lin" valueType="num">
                                      <p:cBhvr>
                                        <p:cTn id="21" dur="500" fill="hold"/>
                                        <p:tgtEl>
                                          <p:spTgt spid="156"/>
                                        </p:tgtEl>
                                        <p:attrNameLst>
                                          <p:attrName>ppt_x</p:attrName>
                                        </p:attrNameLst>
                                      </p:cBhvr>
                                      <p:tavLst>
                                        <p:tav tm="0">
                                          <p:val>
                                            <p:strVal val="1+#ppt_w/2"/>
                                          </p:val>
                                        </p:tav>
                                        <p:tav tm="100000">
                                          <p:val>
                                            <p:strVal val="#ppt_x"/>
                                          </p:val>
                                        </p:tav>
                                      </p:tavLst>
                                    </p:anim>
                                    <p:anim calcmode="lin" valueType="num">
                                      <p:cBhvr>
                                        <p:cTn id="22" dur="500" fill="hold"/>
                                        <p:tgtEl>
                                          <p:spTgt spid="156"/>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2" presetClass="entr" presetSubtype="4"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500" fill="hold"/>
                                        <p:tgtEl>
                                          <p:spTgt spid="2"/>
                                        </p:tgtEl>
                                        <p:attrNameLst>
                                          <p:attrName>ppt_x</p:attrName>
                                        </p:attrNameLst>
                                      </p:cBhvr>
                                      <p:tavLst>
                                        <p:tav tm="0">
                                          <p:val>
                                            <p:strVal val="#ppt_x"/>
                                          </p:val>
                                        </p:tav>
                                        <p:tav tm="100000">
                                          <p:val>
                                            <p:strVal val="#ppt_x"/>
                                          </p:val>
                                        </p:tav>
                                      </p:tavLst>
                                    </p:anim>
                                    <p:anim calcmode="lin" valueType="num">
                                      <p:cBhvr additive="base">
                                        <p:cTn id="27" dur="500" fill="hold"/>
                                        <p:tgtEl>
                                          <p:spTgt spid="2"/>
                                        </p:tgtEl>
                                        <p:attrNameLst>
                                          <p:attrName>ppt_y</p:attrName>
                                        </p:attrNameLst>
                                      </p:cBhvr>
                                      <p:tavLst>
                                        <p:tav tm="0">
                                          <p:val>
                                            <p:strVal val="1+#ppt_h/2"/>
                                          </p:val>
                                        </p:tav>
                                        <p:tav tm="100000">
                                          <p:val>
                                            <p:strVal val="#ppt_y"/>
                                          </p:val>
                                        </p:tav>
                                      </p:tavLst>
                                    </p:anim>
                                  </p:childTnLst>
                                </p:cTn>
                              </p:par>
                            </p:childTnLst>
                          </p:cTn>
                        </p:par>
                        <p:par>
                          <p:cTn id="28" fill="hold">
                            <p:stCondLst>
                              <p:cond delay="3000"/>
                            </p:stCondLst>
                            <p:childTnLst>
                              <p:par>
                                <p:cTn id="29" presetID="9" presetClass="entr" presetSubtype="0" fill="hold" grpId="0" nodeType="afterEffect">
                                  <p:stCondLst>
                                    <p:cond delay="0"/>
                                  </p:stCondLst>
                                  <p:childTnLst>
                                    <p:set>
                                      <p:cBhvr>
                                        <p:cTn id="30" dur="indefinite" fill="hold"/>
                                        <p:tgtEl>
                                          <p:spTgt spid="161"/>
                                        </p:tgtEl>
                                        <p:attrNameLst>
                                          <p:attrName>style.visibility</p:attrName>
                                        </p:attrNameLst>
                                      </p:cBhvr>
                                      <p:to>
                                        <p:strVal val="visible"/>
                                      </p:to>
                                    </p:set>
                                    <p:animEffect transition="in" filter="dissolve">
                                      <p:cBhvr>
                                        <p:cTn id="31" dur="500"/>
                                        <p:tgtEl>
                                          <p:spTgt spid="161"/>
                                        </p:tgtEl>
                                      </p:cBhvr>
                                    </p:animEffect>
                                  </p:childTnLst>
                                </p:cTn>
                              </p:par>
                              <p:par>
                                <p:cTn id="32" presetID="9" presetClass="entr" presetSubtype="0" fill="hold" grpId="0" nodeType="withEffect">
                                  <p:stCondLst>
                                    <p:cond delay="0"/>
                                  </p:stCondLst>
                                  <p:childTnLst>
                                    <p:set>
                                      <p:cBhvr>
                                        <p:cTn id="33" dur="indefinite" fill="hold"/>
                                        <p:tgtEl>
                                          <p:spTgt spid="173"/>
                                        </p:tgtEl>
                                        <p:attrNameLst>
                                          <p:attrName>style.visibility</p:attrName>
                                        </p:attrNameLst>
                                      </p:cBhvr>
                                      <p:to>
                                        <p:strVal val="visible"/>
                                      </p:to>
                                    </p:set>
                                    <p:animEffect transition="in" filter="dissolve">
                                      <p:cBhvr>
                                        <p:cTn id="34" dur="500"/>
                                        <p:tgtEl>
                                          <p:spTgt spid="173"/>
                                        </p:tgtEl>
                                      </p:cBhvr>
                                    </p:animEffect>
                                  </p:childTnLst>
                                </p:cTn>
                              </p:par>
                              <p:par>
                                <p:cTn id="35" presetID="9" presetClass="entr" presetSubtype="0" fill="hold" nodeType="withEffect">
                                  <p:stCondLst>
                                    <p:cond delay="0"/>
                                  </p:stCondLst>
                                  <p:childTnLst>
                                    <p:set>
                                      <p:cBhvr>
                                        <p:cTn id="36" dur="indefinite" fill="hold"/>
                                        <p:tgtEl>
                                          <p:spTgt spid="170"/>
                                        </p:tgtEl>
                                        <p:attrNameLst>
                                          <p:attrName>style.visibility</p:attrName>
                                        </p:attrNameLst>
                                      </p:cBhvr>
                                      <p:to>
                                        <p:strVal val="visible"/>
                                      </p:to>
                                    </p:set>
                                    <p:animEffect transition="in" filter="dissolve">
                                      <p:cBhvr>
                                        <p:cTn id="37" dur="500"/>
                                        <p:tgtEl>
                                          <p:spTgt spid="170"/>
                                        </p:tgtEl>
                                      </p:cBhvr>
                                    </p:animEffect>
                                  </p:childTnLst>
                                </p:cTn>
                              </p:par>
                              <p:par>
                                <p:cTn id="38" presetID="9" presetClass="entr" presetSubtype="0" fill="hold" nodeType="withEffect">
                                  <p:stCondLst>
                                    <p:cond delay="0"/>
                                  </p:stCondLst>
                                  <p:childTnLst>
                                    <p:set>
                                      <p:cBhvr>
                                        <p:cTn id="39" dur="indefinite" fill="hold"/>
                                        <p:tgtEl>
                                          <p:spTgt spid="167"/>
                                        </p:tgtEl>
                                        <p:attrNameLst>
                                          <p:attrName>style.visibility</p:attrName>
                                        </p:attrNameLst>
                                      </p:cBhvr>
                                      <p:to>
                                        <p:strVal val="visible"/>
                                      </p:to>
                                    </p:set>
                                    <p:animEffect transition="in" filter="dissolve">
                                      <p:cBhvr>
                                        <p:cTn id="40" dur="500"/>
                                        <p:tgtEl>
                                          <p:spTgt spid="167"/>
                                        </p:tgtEl>
                                      </p:cBhvr>
                                    </p:animEffect>
                                  </p:childTnLst>
                                </p:cTn>
                              </p:par>
                              <p:par>
                                <p:cTn id="41" presetID="9" presetClass="entr" presetSubtype="0" fill="hold" nodeType="withEffect">
                                  <p:stCondLst>
                                    <p:cond delay="0"/>
                                  </p:stCondLst>
                                  <p:childTnLst>
                                    <p:set>
                                      <p:cBhvr>
                                        <p:cTn id="42" dur="indefinite" fill="hold"/>
                                        <p:tgtEl>
                                          <p:spTgt spid="164"/>
                                        </p:tgtEl>
                                        <p:attrNameLst>
                                          <p:attrName>style.visibility</p:attrName>
                                        </p:attrNameLst>
                                      </p:cBhvr>
                                      <p:to>
                                        <p:strVal val="visible"/>
                                      </p:to>
                                    </p:set>
                                    <p:animEffect transition="in" filter="dissolve">
                                      <p:cBhvr>
                                        <p:cTn id="43" dur="5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advAuto="0"/>
      <p:bldP spid="152" grpId="0" animBg="1" advAuto="0"/>
      <p:bldP spid="155" grpId="0" animBg="1" advAuto="0"/>
      <p:bldP spid="156" grpId="0" animBg="1" advAuto="0"/>
      <p:bldP spid="161" grpId="0" animBg="1" advAuto="0"/>
      <p:bldP spid="173"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2"/>
          <p:cNvSpPr/>
          <p:nvPr/>
        </p:nvSpPr>
        <p:spPr>
          <a:xfrm>
            <a:off x="579172" y="297558"/>
            <a:ext cx="10873208" cy="5904658"/>
          </a:xfrm>
          <a:prstGeom prst="rect">
            <a:avLst/>
          </a:prstGeom>
          <a:solidFill>
            <a:srgbClr val="FFFFFF"/>
          </a:solidFill>
          <a:ln w="12700">
            <a:miter lim="400000"/>
          </a:ln>
        </p:spPr>
        <p:txBody>
          <a:bodyPr lIns="45719" rIns="45719" anchor="ctr"/>
          <a:lstStyle/>
          <a:p>
            <a:r>
              <a:rPr lang="en-US" altLang="zh-CN" dirty="0"/>
              <a:t>      </a:t>
            </a:r>
            <a:endParaRPr lang="zh-CN" altLang="zh-CN" dirty="0"/>
          </a:p>
        </p:txBody>
      </p:sp>
      <p:sp>
        <p:nvSpPr>
          <p:cNvPr id="3" name="内容占位符 1"/>
          <p:cNvSpPr txBox="1"/>
          <p:nvPr/>
        </p:nvSpPr>
        <p:spPr>
          <a:xfrm>
            <a:off x="3129280" y="440690"/>
            <a:ext cx="6082176" cy="671851"/>
          </a:xfrm>
          <a:prstGeom prst="rect">
            <a:avLst/>
          </a:prstGeom>
          <a:ln w="12700">
            <a:miter lim="400000"/>
          </a:ln>
        </p:spPr>
        <p:txBody>
          <a:bodyPr wrap="square" lIns="45719" rIns="45719">
            <a:spAutoFit/>
          </a:bodyPr>
          <a:lstStyle/>
          <a:p>
            <a:pPr algn="ctr">
              <a:lnSpc>
                <a:spcPct val="150000"/>
              </a:lnSpc>
              <a:defRPr sz="2800"/>
            </a:pPr>
            <a:r>
              <a:rPr lang="zh-CN" altLang="en-US" dirty="0">
                <a:ea typeface="宋体" panose="02010600030101010101" pitchFamily="2" charset="-122"/>
              </a:rPr>
              <a:t>社会价值</a:t>
            </a:r>
            <a:endParaRPr lang="zh-CN" dirty="0">
              <a:ea typeface="宋体" panose="02010600030101010101" pitchFamily="2" charset="-122"/>
            </a:endParaRPr>
          </a:p>
        </p:txBody>
      </p:sp>
      <p:sp>
        <p:nvSpPr>
          <p:cNvPr id="4" name="直接连接符 4"/>
          <p:cNvSpPr/>
          <p:nvPr/>
        </p:nvSpPr>
        <p:spPr>
          <a:xfrm>
            <a:off x="3969116" y="1114509"/>
            <a:ext cx="4303183" cy="0"/>
          </a:xfrm>
          <a:prstGeom prst="line">
            <a:avLst/>
          </a:prstGeom>
          <a:ln w="19050">
            <a:solidFill>
              <a:srgbClr val="000000"/>
            </a:solidFill>
            <a:miter/>
          </a:ln>
        </p:spPr>
        <p:txBody>
          <a:bodyPr lIns="45719" rIns="45719"/>
          <a:lstStyle/>
          <a:p>
            <a:endParaRPr/>
          </a:p>
        </p:txBody>
      </p:sp>
      <p:sp>
        <p:nvSpPr>
          <p:cNvPr id="6" name="文本框 5"/>
          <p:cNvSpPr txBox="1"/>
          <p:nvPr/>
        </p:nvSpPr>
        <p:spPr>
          <a:xfrm>
            <a:off x="1581621" y="1255673"/>
            <a:ext cx="8868310" cy="4801312"/>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nSpc>
                <a:spcPct val="150000"/>
              </a:lnSpc>
            </a:pPr>
            <a:r>
              <a:rPr lang="en-US" altLang="zh-CN" sz="2000" b="1" dirty="0"/>
              <a:t>(</a:t>
            </a:r>
            <a:r>
              <a:rPr lang="en-US" altLang="zh-CN" sz="2000" b="1"/>
              <a:t>1)</a:t>
            </a:r>
            <a:r>
              <a:rPr lang="zh-CN" altLang="en-US" sz="2000" b="1"/>
              <a:t>时代所需：</a:t>
            </a:r>
            <a:r>
              <a:rPr lang="zh-CN" altLang="en-US"/>
              <a:t>习近平总书记指出，人工智能是引领新一轮科技革命和产业变革的重要驱动力，正深刻改变着人们的生产、生活、学习方式，推动人类社会迎来人机协同、跨界融合、共创分享的智能时代。</a:t>
            </a:r>
            <a:endParaRPr lang="en-US" altLang="zh-CN" sz="2000"/>
          </a:p>
          <a:p>
            <a:pPr>
              <a:lnSpc>
                <a:spcPct val="150000"/>
              </a:lnSpc>
            </a:pPr>
            <a:r>
              <a:rPr lang="en-US" altLang="zh-CN" sz="2000" b="1"/>
              <a:t>(2)</a:t>
            </a:r>
            <a:r>
              <a:rPr lang="zh-CN" altLang="en-US" sz="2000" b="1"/>
              <a:t>政策所指：</a:t>
            </a:r>
            <a:r>
              <a:rPr lang="zh-CN" altLang="en-US"/>
              <a:t>从全球范围来看，以欧美和亚洲日本、新加坡为代表的诸多发达国家均将少儿编程纳入国民教育体系，为即将到来的人工智能时代作准备。为缩小与发达国家之间人才培养的差距，</a:t>
            </a:r>
            <a:r>
              <a:rPr lang="en-US" altLang="zh-CN"/>
              <a:t>2017</a:t>
            </a:r>
            <a:r>
              <a:rPr lang="zh-CN" altLang="en-US"/>
              <a:t>年国务院发布的</a:t>
            </a:r>
            <a:r>
              <a:rPr lang="en-US" altLang="zh-CN"/>
              <a:t>《</a:t>
            </a:r>
            <a:r>
              <a:rPr lang="zh-CN" altLang="en-US"/>
              <a:t>新⼀代人工智能发展规划</a:t>
            </a:r>
            <a:r>
              <a:rPr lang="en-US" altLang="zh-CN"/>
              <a:t>》</a:t>
            </a:r>
            <a:r>
              <a:rPr lang="zh-CN" altLang="en-US"/>
              <a:t>与教育部办公厅印发的</a:t>
            </a:r>
            <a:r>
              <a:rPr lang="en-US" altLang="zh-CN"/>
              <a:t>《2019</a:t>
            </a:r>
            <a:r>
              <a:rPr lang="zh-CN" altLang="en-US"/>
              <a:t>年教育信息化和网络安全工作要点</a:t>
            </a:r>
            <a:r>
              <a:rPr lang="en-US" altLang="zh-CN"/>
              <a:t>》</a:t>
            </a:r>
            <a:r>
              <a:rPr lang="zh-CN" altLang="en-US"/>
              <a:t>，均明确指出将在中小学阶段逐步推广编程教育，让人工智能成为国际竞争的新焦点。</a:t>
            </a:r>
            <a:endParaRPr lang="en-US" altLang="zh-CN"/>
          </a:p>
          <a:p>
            <a:pPr>
              <a:lnSpc>
                <a:spcPct val="150000"/>
              </a:lnSpc>
            </a:pPr>
            <a:r>
              <a:rPr lang="en-US" altLang="zh-CN" sz="2000" b="1"/>
              <a:t>(3)</a:t>
            </a:r>
            <a:r>
              <a:rPr lang="zh-CN" altLang="en-US" sz="2000" b="1"/>
              <a:t>教育所向：</a:t>
            </a:r>
            <a:r>
              <a:rPr lang="zh-CN" altLang="en-US"/>
              <a:t>培养具备高科技意识并有着良好科学素养的人才，应从小培养其对于人工智能的认识及对于浅层人工智能的应用能力，从而才能成长为一批具有无限潜力的科技人才。</a:t>
            </a:r>
            <a:endParaRPr kumimoji="0" lang="zh-CN" altLang="en-US" sz="1800" i="0" u="none" strike="noStrike" cap="none" spc="0" normalizeH="0" baseline="0" dirty="0">
              <a:ln>
                <a:noFill/>
              </a:ln>
              <a:solidFill>
                <a:srgbClr val="000000"/>
              </a:solidFill>
              <a:effectLst/>
              <a:uFillTx/>
              <a:latin typeface="+mj-lt"/>
              <a:ea typeface="+mj-ea"/>
              <a:cs typeface="+mj-cs"/>
              <a:sym typeface="Calibri" panose="020F0502020204030204"/>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12"/>
          <p:cNvSpPr/>
          <p:nvPr/>
        </p:nvSpPr>
        <p:spPr>
          <a:xfrm>
            <a:off x="601658" y="335033"/>
            <a:ext cx="10873208" cy="5904658"/>
          </a:xfrm>
          <a:prstGeom prst="rect">
            <a:avLst/>
          </a:prstGeom>
          <a:solidFill>
            <a:srgbClr val="FFFFFF"/>
          </a:solidFill>
          <a:ln w="12700">
            <a:miter lim="400000"/>
          </a:ln>
        </p:spPr>
        <p:txBody>
          <a:bodyPr lIns="45719" rIns="45719" anchor="ctr"/>
          <a:lstStyle/>
          <a:p>
            <a:pPr algn="ctr">
              <a:lnSpc>
                <a:spcPct val="130000"/>
              </a:lnSpc>
              <a:defRPr>
                <a:solidFill>
                  <a:srgbClr val="FFFFFF"/>
                </a:solidFill>
              </a:defRPr>
            </a:pPr>
            <a:endParaRPr dirty="0"/>
          </a:p>
        </p:txBody>
      </p:sp>
      <p:sp>
        <p:nvSpPr>
          <p:cNvPr id="3" name="内容占位符 1"/>
          <p:cNvSpPr txBox="1"/>
          <p:nvPr/>
        </p:nvSpPr>
        <p:spPr>
          <a:xfrm>
            <a:off x="3129280" y="440690"/>
            <a:ext cx="6082176" cy="671851"/>
          </a:xfrm>
          <a:prstGeom prst="rect">
            <a:avLst/>
          </a:prstGeom>
          <a:ln w="12700">
            <a:miter lim="400000"/>
          </a:ln>
        </p:spPr>
        <p:txBody>
          <a:bodyPr wrap="square" lIns="45719" rIns="45719">
            <a:spAutoFit/>
          </a:bodyPr>
          <a:lstStyle/>
          <a:p>
            <a:pPr algn="ctr">
              <a:lnSpc>
                <a:spcPct val="150000"/>
              </a:lnSpc>
              <a:defRPr sz="2800"/>
            </a:pPr>
            <a:r>
              <a:rPr lang="zh-CN" altLang="en-US" dirty="0">
                <a:ea typeface="宋体" panose="02010600030101010101" pitchFamily="2" charset="-122"/>
              </a:rPr>
              <a:t>发展前景</a:t>
            </a:r>
            <a:endParaRPr lang="zh-CN" dirty="0">
              <a:ea typeface="宋体" panose="02010600030101010101" pitchFamily="2" charset="-122"/>
            </a:endParaRPr>
          </a:p>
        </p:txBody>
      </p:sp>
      <p:sp>
        <p:nvSpPr>
          <p:cNvPr id="4" name="直接连接符 4"/>
          <p:cNvSpPr/>
          <p:nvPr/>
        </p:nvSpPr>
        <p:spPr>
          <a:xfrm>
            <a:off x="3969116" y="1114509"/>
            <a:ext cx="4303183" cy="0"/>
          </a:xfrm>
          <a:prstGeom prst="line">
            <a:avLst/>
          </a:prstGeom>
          <a:ln w="19050">
            <a:solidFill>
              <a:srgbClr val="000000"/>
            </a:solidFill>
            <a:miter/>
          </a:ln>
        </p:spPr>
        <p:txBody>
          <a:bodyPr lIns="45719" rIns="45719"/>
          <a:lstStyle/>
          <a:p>
            <a:endParaRPr/>
          </a:p>
        </p:txBody>
      </p:sp>
      <p:sp>
        <p:nvSpPr>
          <p:cNvPr id="5" name="文本框 4"/>
          <p:cNvSpPr txBox="1"/>
          <p:nvPr/>
        </p:nvSpPr>
        <p:spPr>
          <a:xfrm>
            <a:off x="1398475" y="1274475"/>
            <a:ext cx="9395049" cy="4801312"/>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nSpc>
                <a:spcPct val="150000"/>
              </a:lnSpc>
            </a:pPr>
            <a:r>
              <a:rPr lang="en-US" altLang="zh-CN" sz="2000" b="1" dirty="0"/>
              <a:t>1.</a:t>
            </a:r>
            <a:r>
              <a:rPr lang="zh-CN" altLang="zh-CN" sz="2000" b="1" dirty="0"/>
              <a:t>市场</a:t>
            </a:r>
            <a:r>
              <a:rPr lang="zh-CN" altLang="zh-CN" sz="2000" b="1"/>
              <a:t>前景：</a:t>
            </a:r>
            <a:r>
              <a:rPr lang="zh-CN" altLang="en-US"/>
              <a:t>据调研数据，目前我国少儿编程行业的客单价为</a:t>
            </a:r>
            <a:r>
              <a:rPr lang="en-US" altLang="zh-CN"/>
              <a:t>7000-10000</a:t>
            </a:r>
            <a:r>
              <a:rPr lang="zh-CN" altLang="en-US"/>
              <a:t>元</a:t>
            </a:r>
            <a:r>
              <a:rPr lang="en-US" altLang="zh-CN"/>
              <a:t>/</a:t>
            </a:r>
            <a:r>
              <a:rPr lang="zh-CN" altLang="en-US"/>
              <a:t>年。根据艾瑞报告显示，目前我国少儿编程的市场渗透率约为</a:t>
            </a:r>
            <a:r>
              <a:rPr lang="en-US" altLang="zh-CN"/>
              <a:t>1.5%</a:t>
            </a:r>
            <a:r>
              <a:rPr lang="zh-CN" altLang="en-US"/>
              <a:t>。按照此标准测算，当前我国少儿编程行业的市场规模约为</a:t>
            </a:r>
            <a:r>
              <a:rPr lang="en-US" altLang="zh-CN"/>
              <a:t>250-360</a:t>
            </a:r>
            <a:r>
              <a:rPr lang="zh-CN" altLang="en-US"/>
              <a:t>亿元。随着政策层面上的加码支持以及市场需求的逐渐旺盛，未来我国少儿编程行业空间巨大。</a:t>
            </a:r>
            <a:endParaRPr lang="en-US" altLang="zh-CN" dirty="0"/>
          </a:p>
          <a:p>
            <a:pPr>
              <a:lnSpc>
                <a:spcPct val="150000"/>
              </a:lnSpc>
            </a:pPr>
            <a:r>
              <a:rPr lang="en-US" altLang="zh-CN" sz="2000" b="1" dirty="0"/>
              <a:t>2</a:t>
            </a:r>
            <a:r>
              <a:rPr lang="en-US" altLang="zh-CN" sz="2000" b="1"/>
              <a:t>.</a:t>
            </a:r>
            <a:r>
              <a:rPr lang="zh-CN" altLang="zh-CN" sz="2000" b="1"/>
              <a:t>产品</a:t>
            </a:r>
            <a:r>
              <a:rPr lang="zh-CN" altLang="en-US" sz="2000" b="1"/>
              <a:t>定位</a:t>
            </a:r>
            <a:r>
              <a:rPr lang="zh-CN" altLang="zh-CN" sz="2000" b="1"/>
              <a:t>：</a:t>
            </a:r>
            <a:r>
              <a:rPr lang="zh-CN" altLang="en-US"/>
              <a:t>我们项目主要瞄准 </a:t>
            </a:r>
            <a:r>
              <a:rPr lang="en-US" altLang="zh-CN"/>
              <a:t>6-16 </a:t>
            </a:r>
            <a:r>
              <a:rPr lang="zh-CN" altLang="en-US"/>
              <a:t>岁的少年儿童，服务对象年龄拓展至学前和高中阶段。就</a:t>
            </a:r>
            <a:r>
              <a:rPr lang="en-US" altLang="zh-CN"/>
              <a:t>Analysis</a:t>
            </a:r>
            <a:r>
              <a:rPr lang="zh-CN" altLang="en-US"/>
              <a:t>易观分析认为：学前阶段的学生心智尚未成熟，难以掌握编程所需的知识与思维；而高中尤其是高三阶段学生课业繁重，更多的时间让位于高考。因此，从实践意义出发，我们将少儿编程行业中</a:t>
            </a:r>
            <a:r>
              <a:rPr lang="en-US" altLang="zh-CN"/>
              <a:t>"</a:t>
            </a:r>
            <a:r>
              <a:rPr lang="zh-CN" altLang="en-US"/>
              <a:t>少儿</a:t>
            </a:r>
            <a:r>
              <a:rPr lang="en-US" altLang="zh-CN"/>
              <a:t>"</a:t>
            </a:r>
            <a:r>
              <a:rPr lang="zh-CN" altLang="en-US"/>
              <a:t>定义为</a:t>
            </a:r>
            <a:r>
              <a:rPr lang="en-US" altLang="zh-CN"/>
              <a:t>6-16</a:t>
            </a:r>
            <a:r>
              <a:rPr lang="zh-CN" altLang="en-US"/>
              <a:t>岁阶段。</a:t>
            </a:r>
            <a:endParaRPr lang="en-US" altLang="zh-CN" dirty="0"/>
          </a:p>
          <a:p>
            <a:pPr>
              <a:lnSpc>
                <a:spcPct val="150000"/>
              </a:lnSpc>
            </a:pPr>
            <a:r>
              <a:rPr lang="en-US" altLang="zh-CN" sz="2000" b="1"/>
              <a:t>3.</a:t>
            </a:r>
            <a:r>
              <a:rPr lang="zh-CN" altLang="en-US" sz="2000" b="1"/>
              <a:t>国家政策：</a:t>
            </a:r>
            <a:r>
              <a:rPr lang="zh-CN" altLang="en-US"/>
              <a:t>为缩小与发达国家之间才才培养的差距，</a:t>
            </a:r>
            <a:r>
              <a:rPr lang="en-US" altLang="zh-CN"/>
              <a:t>2017</a:t>
            </a:r>
            <a:r>
              <a:rPr lang="zh-CN" altLang="en-US"/>
              <a:t>年国务院发布的</a:t>
            </a:r>
            <a:r>
              <a:rPr lang="en-US" altLang="zh-CN"/>
              <a:t>《</a:t>
            </a:r>
            <a:r>
              <a:rPr lang="zh-CN" altLang="en-US"/>
              <a:t>新一代人工智能发展规划</a:t>
            </a:r>
            <a:r>
              <a:rPr lang="en-US" altLang="zh-CN"/>
              <a:t>》</a:t>
            </a:r>
            <a:r>
              <a:rPr lang="zh-CN" altLang="en-US"/>
              <a:t>与教育部办公厅印发的</a:t>
            </a:r>
            <a:r>
              <a:rPr lang="en-US" altLang="zh-CN"/>
              <a:t>《2019</a:t>
            </a:r>
            <a:r>
              <a:rPr lang="zh-CN" altLang="en-US"/>
              <a:t>年教育信息化和网络安全工作要点</a:t>
            </a:r>
            <a:r>
              <a:rPr lang="en-US" altLang="zh-CN"/>
              <a:t>》</a:t>
            </a:r>
            <a:r>
              <a:rPr lang="zh-CN" altLang="en-US"/>
              <a:t>，均明确指出将在中小学阶段逐步推广编程教育，让人工智能成为国际竞争的新焦点。</a:t>
            </a:r>
            <a:endParaRPr kumimoji="0" lang="zh-CN" altLang="en-US" sz="1800" i="0" u="none" strike="noStrike" cap="none" spc="0" normalizeH="0" baseline="0" dirty="0">
              <a:ln>
                <a:noFill/>
              </a:ln>
              <a:solidFill>
                <a:srgbClr val="000000"/>
              </a:solidFill>
              <a:effectLst/>
              <a:uFillTx/>
              <a:latin typeface="+mj-lt"/>
              <a:ea typeface="+mj-ea"/>
              <a:cs typeface="+mj-cs"/>
              <a:sym typeface="Calibri" panose="020F0502020204030204"/>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sp>
        <p:nvSpPr>
          <p:cNvPr id="205" name="矩形 1"/>
          <p:cNvSpPr/>
          <p:nvPr/>
        </p:nvSpPr>
        <p:spPr>
          <a:xfrm>
            <a:off x="1" y="1982129"/>
            <a:ext cx="12192001" cy="1727744"/>
          </a:xfrm>
          <a:prstGeom prst="rect">
            <a:avLst/>
          </a:prstGeom>
          <a:solidFill>
            <a:srgbClr val="FFFFFF">
              <a:alpha val="63000"/>
            </a:srgbClr>
          </a:solidFill>
          <a:ln w="12700">
            <a:miter lim="400000"/>
          </a:ln>
        </p:spPr>
        <p:txBody>
          <a:bodyPr lIns="45719" rIns="45719" anchor="ctr"/>
          <a:lstStyle/>
          <a:p>
            <a:pPr algn="ctr">
              <a:defRPr>
                <a:solidFill>
                  <a:srgbClr val="FFFFFF"/>
                </a:solidFill>
              </a:defRPr>
            </a:pPr>
            <a:endParaRPr/>
          </a:p>
        </p:txBody>
      </p:sp>
      <p:sp>
        <p:nvSpPr>
          <p:cNvPr id="206" name="矩形 2"/>
          <p:cNvSpPr/>
          <p:nvPr/>
        </p:nvSpPr>
        <p:spPr>
          <a:xfrm>
            <a:off x="1114203" y="1851840"/>
            <a:ext cx="2316566" cy="130291"/>
          </a:xfrm>
          <a:prstGeom prst="rect">
            <a:avLst/>
          </a:prstGeom>
          <a:solidFill>
            <a:srgbClr val="595959"/>
          </a:solidFill>
          <a:ln w="12700">
            <a:miter lim="400000"/>
          </a:ln>
        </p:spPr>
        <p:txBody>
          <a:bodyPr lIns="45719" rIns="45719" anchor="ctr"/>
          <a:lstStyle/>
          <a:p>
            <a:pPr algn="ctr">
              <a:defRPr>
                <a:solidFill>
                  <a:srgbClr val="FFFFFF"/>
                </a:solidFill>
              </a:defRPr>
            </a:pPr>
            <a:endParaRPr/>
          </a:p>
        </p:txBody>
      </p:sp>
      <p:grpSp>
        <p:nvGrpSpPr>
          <p:cNvPr id="209" name="组合 3"/>
          <p:cNvGrpSpPr/>
          <p:nvPr/>
        </p:nvGrpSpPr>
        <p:grpSpPr>
          <a:xfrm>
            <a:off x="1301264" y="1828980"/>
            <a:ext cx="1943712" cy="2798400"/>
            <a:chOff x="150346" y="0"/>
            <a:chExt cx="1943710" cy="2798399"/>
          </a:xfrm>
        </p:grpSpPr>
        <p:sp>
          <p:nvSpPr>
            <p:cNvPr id="207" name="矩形 4"/>
            <p:cNvSpPr/>
            <p:nvPr/>
          </p:nvSpPr>
          <p:spPr>
            <a:xfrm>
              <a:off x="150346" y="0"/>
              <a:ext cx="1943711" cy="1835071"/>
            </a:xfrm>
            <a:prstGeom prst="rect">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08" name="等腰三角形 5"/>
            <p:cNvSpPr/>
            <p:nvPr/>
          </p:nvSpPr>
          <p:spPr>
            <a:xfrm rot="10800000">
              <a:off x="150346" y="1835071"/>
              <a:ext cx="1943711" cy="963329"/>
            </a:xfrm>
            <a:prstGeom prst="triangl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210" name="文本框 9"/>
          <p:cNvSpPr txBox="1"/>
          <p:nvPr/>
        </p:nvSpPr>
        <p:spPr>
          <a:xfrm>
            <a:off x="1263226" y="1926484"/>
            <a:ext cx="2019127" cy="1808463"/>
          </a:xfrm>
          <a:prstGeom prst="rect">
            <a:avLst/>
          </a:prstGeom>
          <a:ln w="12700">
            <a:miter lim="400000"/>
          </a:ln>
        </p:spPr>
        <p:txBody>
          <a:bodyPr lIns="34280" tIns="34280" rIns="34280" bIns="34280">
            <a:spAutoFit/>
          </a:bodyPr>
          <a:lstStyle/>
          <a:p>
            <a:pPr lvl="1" indent="0" algn="ctr">
              <a:defRPr sz="11400">
                <a:solidFill>
                  <a:srgbClr val="FFFFFF"/>
                </a:solidFill>
                <a:latin typeface="Impact MT Std"/>
                <a:ea typeface="Impact MT Std"/>
                <a:cs typeface="Impact MT Std"/>
                <a:sym typeface="Impact MT Std"/>
              </a:defRPr>
            </a:pPr>
            <a:r>
              <a:rPr dirty="0"/>
              <a:t>0</a:t>
            </a:r>
            <a:r>
              <a:rPr lang="en-US" dirty="0"/>
              <a:t>3</a:t>
            </a:r>
            <a:endParaRPr dirty="0"/>
          </a:p>
        </p:txBody>
      </p:sp>
      <p:grpSp>
        <p:nvGrpSpPr>
          <p:cNvPr id="2" name="组合 1"/>
          <p:cNvGrpSpPr/>
          <p:nvPr/>
        </p:nvGrpSpPr>
        <p:grpSpPr>
          <a:xfrm>
            <a:off x="4249711" y="2253595"/>
            <a:ext cx="6008839" cy="1287711"/>
            <a:chOff x="4249711" y="2253595"/>
            <a:chExt cx="6008839" cy="1287711"/>
          </a:xfrm>
        </p:grpSpPr>
        <p:sp>
          <p:nvSpPr>
            <p:cNvPr id="211" name="文本框 9"/>
            <p:cNvSpPr txBox="1"/>
            <p:nvPr/>
          </p:nvSpPr>
          <p:spPr>
            <a:xfrm>
              <a:off x="4249711" y="2253595"/>
              <a:ext cx="6008839" cy="807893"/>
            </a:xfrm>
            <a:prstGeom prst="rect">
              <a:avLst/>
            </a:prstGeom>
            <a:ln w="12700">
              <a:miter lim="400000"/>
            </a:ln>
          </p:spPr>
          <p:txBody>
            <a:bodyPr wrap="square" lIns="34280" tIns="34280" rIns="34280" bIns="34280">
              <a:spAutoFit/>
            </a:bodyPr>
            <a:lstStyle/>
            <a:p>
              <a:pPr lvl="1" indent="0">
                <a:defRPr sz="4800" b="1">
                  <a:solidFill>
                    <a:srgbClr val="595959"/>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zh-CN" altLang="en-US" dirty="0"/>
                <a:t>团队协作与实践过程</a:t>
              </a:r>
            </a:p>
          </p:txBody>
        </p:sp>
        <p:sp>
          <p:nvSpPr>
            <p:cNvPr id="212" name="TextBox 7"/>
            <p:cNvSpPr txBox="1"/>
            <p:nvPr/>
          </p:nvSpPr>
          <p:spPr>
            <a:xfrm>
              <a:off x="5901902" y="3058705"/>
              <a:ext cx="4103388" cy="482601"/>
            </a:xfrm>
            <a:prstGeom prst="rect">
              <a:avLst/>
            </a:prstGeom>
            <a:ln w="12700">
              <a:miter lim="400000"/>
            </a:ln>
          </p:spPr>
          <p:txBody>
            <a:bodyPr lIns="0" tIns="0" rIns="0" bIns="0">
              <a:spAutoFit/>
            </a:bodyPr>
            <a:lstStyle>
              <a:lvl1pPr>
                <a:defRPr sz="1600">
                  <a:solidFill>
                    <a:srgbClr val="44546A"/>
                  </a:solidFill>
                </a:defRPr>
              </a:lvl1pPr>
            </a:lstStyle>
            <a:p>
              <a:r>
                <a:rPr dirty="0"/>
                <a:t>P R O D U C T     B R I E F</a:t>
              </a:r>
            </a:p>
          </p:txBody>
        </p:sp>
      </p:grpSp>
      <p:grpSp>
        <p:nvGrpSpPr>
          <p:cNvPr id="215" name="组合 9"/>
          <p:cNvGrpSpPr/>
          <p:nvPr/>
        </p:nvGrpSpPr>
        <p:grpSpPr>
          <a:xfrm>
            <a:off x="5098946" y="3858357"/>
            <a:ext cx="575915" cy="575915"/>
            <a:chOff x="0" y="0"/>
            <a:chExt cx="575914" cy="575914"/>
          </a:xfrm>
        </p:grpSpPr>
        <p:sp>
          <p:nvSpPr>
            <p:cNvPr id="213" name="椭圆 10"/>
            <p:cNvSpPr/>
            <p:nvPr/>
          </p:nvSpPr>
          <p:spPr>
            <a:xfrm>
              <a:off x="-1" y="-1"/>
              <a:ext cx="575916" cy="575916"/>
            </a:xfrm>
            <a:prstGeom prst="ellips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14" name="KSO_Shape"/>
            <p:cNvSpPr/>
            <p:nvPr/>
          </p:nvSpPr>
          <p:spPr>
            <a:xfrm>
              <a:off x="127834" y="166531"/>
              <a:ext cx="320245" cy="242852"/>
            </a:xfrm>
            <a:custGeom>
              <a:avLst/>
              <a:gdLst/>
              <a:ahLst/>
              <a:cxnLst>
                <a:cxn ang="0">
                  <a:pos x="wd2" y="hd2"/>
                </a:cxn>
                <a:cxn ang="5400000">
                  <a:pos x="wd2" y="hd2"/>
                </a:cxn>
                <a:cxn ang="10800000">
                  <a:pos x="wd2" y="hd2"/>
                </a:cxn>
                <a:cxn ang="16200000">
                  <a:pos x="wd2" y="hd2"/>
                </a:cxn>
              </a:cxnLst>
              <a:rect l="0" t="0" r="r" b="b"/>
              <a:pathLst>
                <a:path w="21600" h="21600" extrusionOk="0">
                  <a:moveTo>
                    <a:pt x="882" y="10303"/>
                  </a:moveTo>
                  <a:lnTo>
                    <a:pt x="855" y="10306"/>
                  </a:lnTo>
                  <a:lnTo>
                    <a:pt x="828" y="10315"/>
                  </a:lnTo>
                  <a:lnTo>
                    <a:pt x="805" y="10333"/>
                  </a:lnTo>
                  <a:lnTo>
                    <a:pt x="785" y="10354"/>
                  </a:lnTo>
                  <a:lnTo>
                    <a:pt x="769" y="10383"/>
                  </a:lnTo>
                  <a:lnTo>
                    <a:pt x="756" y="10413"/>
                  </a:lnTo>
                  <a:lnTo>
                    <a:pt x="747" y="10449"/>
                  </a:lnTo>
                  <a:lnTo>
                    <a:pt x="744" y="10484"/>
                  </a:lnTo>
                  <a:lnTo>
                    <a:pt x="744" y="11642"/>
                  </a:lnTo>
                  <a:lnTo>
                    <a:pt x="747" y="11678"/>
                  </a:lnTo>
                  <a:lnTo>
                    <a:pt x="756" y="11714"/>
                  </a:lnTo>
                  <a:lnTo>
                    <a:pt x="769" y="11743"/>
                  </a:lnTo>
                  <a:lnTo>
                    <a:pt x="785" y="11770"/>
                  </a:lnTo>
                  <a:lnTo>
                    <a:pt x="805" y="11794"/>
                  </a:lnTo>
                  <a:lnTo>
                    <a:pt x="828" y="11809"/>
                  </a:lnTo>
                  <a:lnTo>
                    <a:pt x="855" y="11824"/>
                  </a:lnTo>
                  <a:lnTo>
                    <a:pt x="882" y="11827"/>
                  </a:lnTo>
                  <a:lnTo>
                    <a:pt x="1759" y="11827"/>
                  </a:lnTo>
                  <a:lnTo>
                    <a:pt x="1789" y="11824"/>
                  </a:lnTo>
                  <a:lnTo>
                    <a:pt x="1813" y="11809"/>
                  </a:lnTo>
                  <a:lnTo>
                    <a:pt x="1838" y="11794"/>
                  </a:lnTo>
                  <a:lnTo>
                    <a:pt x="1858" y="11770"/>
                  </a:lnTo>
                  <a:lnTo>
                    <a:pt x="1876" y="11743"/>
                  </a:lnTo>
                  <a:lnTo>
                    <a:pt x="1888" y="11714"/>
                  </a:lnTo>
                  <a:lnTo>
                    <a:pt x="1895" y="11678"/>
                  </a:lnTo>
                  <a:lnTo>
                    <a:pt x="1897" y="11642"/>
                  </a:lnTo>
                  <a:lnTo>
                    <a:pt x="1897" y="10484"/>
                  </a:lnTo>
                  <a:lnTo>
                    <a:pt x="1895" y="10449"/>
                  </a:lnTo>
                  <a:lnTo>
                    <a:pt x="1888" y="10413"/>
                  </a:lnTo>
                  <a:lnTo>
                    <a:pt x="1876" y="10383"/>
                  </a:lnTo>
                  <a:lnTo>
                    <a:pt x="1858" y="10354"/>
                  </a:lnTo>
                  <a:lnTo>
                    <a:pt x="1838" y="10333"/>
                  </a:lnTo>
                  <a:lnTo>
                    <a:pt x="1813" y="10315"/>
                  </a:lnTo>
                  <a:lnTo>
                    <a:pt x="1789" y="10306"/>
                  </a:lnTo>
                  <a:lnTo>
                    <a:pt x="1759" y="10303"/>
                  </a:lnTo>
                  <a:lnTo>
                    <a:pt x="882" y="10303"/>
                  </a:lnTo>
                  <a:close/>
                  <a:moveTo>
                    <a:pt x="4521" y="9096"/>
                  </a:moveTo>
                  <a:lnTo>
                    <a:pt x="5980" y="9096"/>
                  </a:lnTo>
                  <a:lnTo>
                    <a:pt x="6003" y="9101"/>
                  </a:lnTo>
                  <a:lnTo>
                    <a:pt x="6028" y="9104"/>
                  </a:lnTo>
                  <a:lnTo>
                    <a:pt x="6050" y="9110"/>
                  </a:lnTo>
                  <a:lnTo>
                    <a:pt x="6073" y="9122"/>
                  </a:lnTo>
                  <a:lnTo>
                    <a:pt x="6093" y="9137"/>
                  </a:lnTo>
                  <a:lnTo>
                    <a:pt x="6111" y="9149"/>
                  </a:lnTo>
                  <a:lnTo>
                    <a:pt x="6129" y="9170"/>
                  </a:lnTo>
                  <a:lnTo>
                    <a:pt x="6147" y="9188"/>
                  </a:lnTo>
                  <a:lnTo>
                    <a:pt x="6174" y="9235"/>
                  </a:lnTo>
                  <a:lnTo>
                    <a:pt x="6186" y="9259"/>
                  </a:lnTo>
                  <a:lnTo>
                    <a:pt x="6197" y="9286"/>
                  </a:lnTo>
                  <a:lnTo>
                    <a:pt x="6204" y="9312"/>
                  </a:lnTo>
                  <a:lnTo>
                    <a:pt x="6208" y="9342"/>
                  </a:lnTo>
                  <a:lnTo>
                    <a:pt x="6215" y="9375"/>
                  </a:lnTo>
                  <a:lnTo>
                    <a:pt x="6215" y="13065"/>
                  </a:lnTo>
                  <a:lnTo>
                    <a:pt x="6208" y="13095"/>
                  </a:lnTo>
                  <a:lnTo>
                    <a:pt x="6204" y="13124"/>
                  </a:lnTo>
                  <a:lnTo>
                    <a:pt x="6197" y="13154"/>
                  </a:lnTo>
                  <a:lnTo>
                    <a:pt x="6186" y="13178"/>
                  </a:lnTo>
                  <a:lnTo>
                    <a:pt x="6174" y="13205"/>
                  </a:lnTo>
                  <a:lnTo>
                    <a:pt x="6161" y="13228"/>
                  </a:lnTo>
                  <a:lnTo>
                    <a:pt x="6147" y="13252"/>
                  </a:lnTo>
                  <a:lnTo>
                    <a:pt x="6111" y="13288"/>
                  </a:lnTo>
                  <a:lnTo>
                    <a:pt x="6093" y="13302"/>
                  </a:lnTo>
                  <a:lnTo>
                    <a:pt x="6073" y="13317"/>
                  </a:lnTo>
                  <a:lnTo>
                    <a:pt x="6050" y="13326"/>
                  </a:lnTo>
                  <a:lnTo>
                    <a:pt x="6028" y="13332"/>
                  </a:lnTo>
                  <a:lnTo>
                    <a:pt x="6003" y="13338"/>
                  </a:lnTo>
                  <a:lnTo>
                    <a:pt x="4496" y="13338"/>
                  </a:lnTo>
                  <a:lnTo>
                    <a:pt x="4476" y="13332"/>
                  </a:lnTo>
                  <a:lnTo>
                    <a:pt x="4453" y="13326"/>
                  </a:lnTo>
                  <a:lnTo>
                    <a:pt x="4431" y="13317"/>
                  </a:lnTo>
                  <a:lnTo>
                    <a:pt x="4410" y="13302"/>
                  </a:lnTo>
                  <a:lnTo>
                    <a:pt x="4390" y="13288"/>
                  </a:lnTo>
                  <a:lnTo>
                    <a:pt x="4372" y="13270"/>
                  </a:lnTo>
                  <a:lnTo>
                    <a:pt x="4356" y="13252"/>
                  </a:lnTo>
                  <a:lnTo>
                    <a:pt x="4340" y="13228"/>
                  </a:lnTo>
                  <a:lnTo>
                    <a:pt x="4327" y="13205"/>
                  </a:lnTo>
                  <a:lnTo>
                    <a:pt x="4315" y="13178"/>
                  </a:lnTo>
                  <a:lnTo>
                    <a:pt x="4306" y="13154"/>
                  </a:lnTo>
                  <a:lnTo>
                    <a:pt x="4300" y="13124"/>
                  </a:lnTo>
                  <a:lnTo>
                    <a:pt x="4291" y="13095"/>
                  </a:lnTo>
                  <a:lnTo>
                    <a:pt x="4288" y="13065"/>
                  </a:lnTo>
                  <a:lnTo>
                    <a:pt x="4286" y="13032"/>
                  </a:lnTo>
                  <a:lnTo>
                    <a:pt x="4286" y="9404"/>
                  </a:lnTo>
                  <a:lnTo>
                    <a:pt x="4288" y="9375"/>
                  </a:lnTo>
                  <a:lnTo>
                    <a:pt x="4291" y="9342"/>
                  </a:lnTo>
                  <a:lnTo>
                    <a:pt x="4300" y="9312"/>
                  </a:lnTo>
                  <a:lnTo>
                    <a:pt x="4306" y="9286"/>
                  </a:lnTo>
                  <a:lnTo>
                    <a:pt x="4315" y="9259"/>
                  </a:lnTo>
                  <a:lnTo>
                    <a:pt x="4327" y="9235"/>
                  </a:lnTo>
                  <a:lnTo>
                    <a:pt x="4340" y="9211"/>
                  </a:lnTo>
                  <a:lnTo>
                    <a:pt x="4356" y="9188"/>
                  </a:lnTo>
                  <a:lnTo>
                    <a:pt x="4372" y="9170"/>
                  </a:lnTo>
                  <a:lnTo>
                    <a:pt x="4390" y="9149"/>
                  </a:lnTo>
                  <a:lnTo>
                    <a:pt x="4410" y="9137"/>
                  </a:lnTo>
                  <a:lnTo>
                    <a:pt x="4431" y="9122"/>
                  </a:lnTo>
                  <a:lnTo>
                    <a:pt x="4453" y="9110"/>
                  </a:lnTo>
                  <a:lnTo>
                    <a:pt x="4476" y="9104"/>
                  </a:lnTo>
                  <a:lnTo>
                    <a:pt x="4496" y="9101"/>
                  </a:lnTo>
                  <a:lnTo>
                    <a:pt x="4521" y="9096"/>
                  </a:lnTo>
                  <a:close/>
                  <a:moveTo>
                    <a:pt x="7303" y="7026"/>
                  </a:moveTo>
                  <a:lnTo>
                    <a:pt x="8813" y="7026"/>
                  </a:lnTo>
                  <a:lnTo>
                    <a:pt x="8836" y="7035"/>
                  </a:lnTo>
                  <a:lnTo>
                    <a:pt x="8856" y="7041"/>
                  </a:lnTo>
                  <a:lnTo>
                    <a:pt x="8879" y="7050"/>
                  </a:lnTo>
                  <a:lnTo>
                    <a:pt x="8899" y="7062"/>
                  </a:lnTo>
                  <a:lnTo>
                    <a:pt x="8920" y="7080"/>
                  </a:lnTo>
                  <a:lnTo>
                    <a:pt x="8938" y="7095"/>
                  </a:lnTo>
                  <a:lnTo>
                    <a:pt x="8953" y="7116"/>
                  </a:lnTo>
                  <a:lnTo>
                    <a:pt x="8969" y="7139"/>
                  </a:lnTo>
                  <a:lnTo>
                    <a:pt x="8985" y="7160"/>
                  </a:lnTo>
                  <a:lnTo>
                    <a:pt x="8994" y="7187"/>
                  </a:lnTo>
                  <a:lnTo>
                    <a:pt x="9003" y="7214"/>
                  </a:lnTo>
                  <a:lnTo>
                    <a:pt x="9012" y="7243"/>
                  </a:lnTo>
                  <a:lnTo>
                    <a:pt x="9019" y="7273"/>
                  </a:lnTo>
                  <a:lnTo>
                    <a:pt x="9021" y="7303"/>
                  </a:lnTo>
                  <a:lnTo>
                    <a:pt x="9023" y="7336"/>
                  </a:lnTo>
                  <a:lnTo>
                    <a:pt x="9023" y="13032"/>
                  </a:lnTo>
                  <a:lnTo>
                    <a:pt x="9021" y="13065"/>
                  </a:lnTo>
                  <a:lnTo>
                    <a:pt x="9019" y="13094"/>
                  </a:lnTo>
                  <a:lnTo>
                    <a:pt x="9012" y="13124"/>
                  </a:lnTo>
                  <a:lnTo>
                    <a:pt x="9003" y="13154"/>
                  </a:lnTo>
                  <a:lnTo>
                    <a:pt x="8994" y="13178"/>
                  </a:lnTo>
                  <a:lnTo>
                    <a:pt x="8985" y="13204"/>
                  </a:lnTo>
                  <a:lnTo>
                    <a:pt x="8969" y="13228"/>
                  </a:lnTo>
                  <a:lnTo>
                    <a:pt x="8953" y="13252"/>
                  </a:lnTo>
                  <a:lnTo>
                    <a:pt x="8938" y="13270"/>
                  </a:lnTo>
                  <a:lnTo>
                    <a:pt x="8920" y="13288"/>
                  </a:lnTo>
                  <a:lnTo>
                    <a:pt x="8899" y="13302"/>
                  </a:lnTo>
                  <a:lnTo>
                    <a:pt x="8879" y="13317"/>
                  </a:lnTo>
                  <a:lnTo>
                    <a:pt x="8856" y="13326"/>
                  </a:lnTo>
                  <a:lnTo>
                    <a:pt x="8836" y="13332"/>
                  </a:lnTo>
                  <a:lnTo>
                    <a:pt x="8813" y="13338"/>
                  </a:lnTo>
                  <a:lnTo>
                    <a:pt x="7303" y="13338"/>
                  </a:lnTo>
                  <a:lnTo>
                    <a:pt x="7280" y="13332"/>
                  </a:lnTo>
                  <a:lnTo>
                    <a:pt x="7257" y="13326"/>
                  </a:lnTo>
                  <a:lnTo>
                    <a:pt x="7235" y="13317"/>
                  </a:lnTo>
                  <a:lnTo>
                    <a:pt x="7214" y="13302"/>
                  </a:lnTo>
                  <a:lnTo>
                    <a:pt x="7196" y="13288"/>
                  </a:lnTo>
                  <a:lnTo>
                    <a:pt x="7160" y="13252"/>
                  </a:lnTo>
                  <a:lnTo>
                    <a:pt x="7147" y="13228"/>
                  </a:lnTo>
                  <a:lnTo>
                    <a:pt x="7133" y="13204"/>
                  </a:lnTo>
                  <a:lnTo>
                    <a:pt x="7122" y="13178"/>
                  </a:lnTo>
                  <a:lnTo>
                    <a:pt x="7111" y="13154"/>
                  </a:lnTo>
                  <a:lnTo>
                    <a:pt x="7104" y="13124"/>
                  </a:lnTo>
                  <a:lnTo>
                    <a:pt x="7099" y="13094"/>
                  </a:lnTo>
                  <a:lnTo>
                    <a:pt x="7095" y="13065"/>
                  </a:lnTo>
                  <a:lnTo>
                    <a:pt x="7095" y="7303"/>
                  </a:lnTo>
                  <a:lnTo>
                    <a:pt x="7099" y="7273"/>
                  </a:lnTo>
                  <a:lnTo>
                    <a:pt x="7104" y="7243"/>
                  </a:lnTo>
                  <a:lnTo>
                    <a:pt x="7111" y="7214"/>
                  </a:lnTo>
                  <a:lnTo>
                    <a:pt x="7122" y="7187"/>
                  </a:lnTo>
                  <a:lnTo>
                    <a:pt x="7133" y="7160"/>
                  </a:lnTo>
                  <a:lnTo>
                    <a:pt x="7147" y="7139"/>
                  </a:lnTo>
                  <a:lnTo>
                    <a:pt x="7160" y="7116"/>
                  </a:lnTo>
                  <a:lnTo>
                    <a:pt x="7178" y="7095"/>
                  </a:lnTo>
                  <a:lnTo>
                    <a:pt x="7196" y="7080"/>
                  </a:lnTo>
                  <a:lnTo>
                    <a:pt x="7214" y="7062"/>
                  </a:lnTo>
                  <a:lnTo>
                    <a:pt x="7235" y="7050"/>
                  </a:lnTo>
                  <a:lnTo>
                    <a:pt x="7257" y="7041"/>
                  </a:lnTo>
                  <a:lnTo>
                    <a:pt x="7280" y="7035"/>
                  </a:lnTo>
                  <a:lnTo>
                    <a:pt x="7303" y="7026"/>
                  </a:lnTo>
                  <a:close/>
                  <a:moveTo>
                    <a:pt x="15255" y="6237"/>
                  </a:moveTo>
                  <a:lnTo>
                    <a:pt x="15354" y="6237"/>
                  </a:lnTo>
                  <a:lnTo>
                    <a:pt x="15404" y="6243"/>
                  </a:lnTo>
                  <a:lnTo>
                    <a:pt x="15454" y="6249"/>
                  </a:lnTo>
                  <a:lnTo>
                    <a:pt x="15501" y="6261"/>
                  </a:lnTo>
                  <a:lnTo>
                    <a:pt x="15548" y="6276"/>
                  </a:lnTo>
                  <a:lnTo>
                    <a:pt x="15594" y="6291"/>
                  </a:lnTo>
                  <a:lnTo>
                    <a:pt x="15641" y="6315"/>
                  </a:lnTo>
                  <a:lnTo>
                    <a:pt x="15682" y="6339"/>
                  </a:lnTo>
                  <a:lnTo>
                    <a:pt x="15727" y="6359"/>
                  </a:lnTo>
                  <a:lnTo>
                    <a:pt x="15770" y="6389"/>
                  </a:lnTo>
                  <a:lnTo>
                    <a:pt x="15808" y="6419"/>
                  </a:lnTo>
                  <a:lnTo>
                    <a:pt x="15849" y="6455"/>
                  </a:lnTo>
                  <a:lnTo>
                    <a:pt x="15885" y="6490"/>
                  </a:lnTo>
                  <a:lnTo>
                    <a:pt x="15923" y="6526"/>
                  </a:lnTo>
                  <a:lnTo>
                    <a:pt x="15957" y="6571"/>
                  </a:lnTo>
                  <a:lnTo>
                    <a:pt x="15993" y="6609"/>
                  </a:lnTo>
                  <a:lnTo>
                    <a:pt x="16025" y="6654"/>
                  </a:lnTo>
                  <a:lnTo>
                    <a:pt x="16054" y="6699"/>
                  </a:lnTo>
                  <a:lnTo>
                    <a:pt x="16083" y="6749"/>
                  </a:lnTo>
                  <a:lnTo>
                    <a:pt x="16110" y="6797"/>
                  </a:lnTo>
                  <a:lnTo>
                    <a:pt x="16135" y="6850"/>
                  </a:lnTo>
                  <a:lnTo>
                    <a:pt x="16158" y="6907"/>
                  </a:lnTo>
                  <a:lnTo>
                    <a:pt x="16180" y="6960"/>
                  </a:lnTo>
                  <a:lnTo>
                    <a:pt x="16201" y="7017"/>
                  </a:lnTo>
                  <a:lnTo>
                    <a:pt x="16219" y="7076"/>
                  </a:lnTo>
                  <a:lnTo>
                    <a:pt x="16232" y="7136"/>
                  </a:lnTo>
                  <a:lnTo>
                    <a:pt x="16246" y="7192"/>
                  </a:lnTo>
                  <a:lnTo>
                    <a:pt x="16255" y="7255"/>
                  </a:lnTo>
                  <a:lnTo>
                    <a:pt x="16264" y="7317"/>
                  </a:lnTo>
                  <a:lnTo>
                    <a:pt x="16271" y="7383"/>
                  </a:lnTo>
                  <a:lnTo>
                    <a:pt x="16275" y="7448"/>
                  </a:lnTo>
                  <a:lnTo>
                    <a:pt x="16275" y="12060"/>
                  </a:lnTo>
                  <a:lnTo>
                    <a:pt x="20492" y="12694"/>
                  </a:lnTo>
                  <a:lnTo>
                    <a:pt x="20537" y="12697"/>
                  </a:lnTo>
                  <a:lnTo>
                    <a:pt x="20591" y="12700"/>
                  </a:lnTo>
                  <a:lnTo>
                    <a:pt x="20646" y="12706"/>
                  </a:lnTo>
                  <a:lnTo>
                    <a:pt x="20700" y="12712"/>
                  </a:lnTo>
                  <a:lnTo>
                    <a:pt x="20752" y="12727"/>
                  </a:lnTo>
                  <a:lnTo>
                    <a:pt x="20801" y="12742"/>
                  </a:lnTo>
                  <a:lnTo>
                    <a:pt x="20853" y="12763"/>
                  </a:lnTo>
                  <a:lnTo>
                    <a:pt x="20903" y="12781"/>
                  </a:lnTo>
                  <a:lnTo>
                    <a:pt x="20950" y="12807"/>
                  </a:lnTo>
                  <a:lnTo>
                    <a:pt x="21045" y="12867"/>
                  </a:lnTo>
                  <a:lnTo>
                    <a:pt x="21090" y="12900"/>
                  </a:lnTo>
                  <a:lnTo>
                    <a:pt x="21131" y="12938"/>
                  </a:lnTo>
                  <a:lnTo>
                    <a:pt x="21174" y="12977"/>
                  </a:lnTo>
                  <a:lnTo>
                    <a:pt x="21214" y="13016"/>
                  </a:lnTo>
                  <a:lnTo>
                    <a:pt x="21250" y="13063"/>
                  </a:lnTo>
                  <a:lnTo>
                    <a:pt x="21289" y="13108"/>
                  </a:lnTo>
                  <a:lnTo>
                    <a:pt x="21325" y="13158"/>
                  </a:lnTo>
                  <a:lnTo>
                    <a:pt x="21356" y="13206"/>
                  </a:lnTo>
                  <a:lnTo>
                    <a:pt x="21390" y="13263"/>
                  </a:lnTo>
                  <a:lnTo>
                    <a:pt x="21419" y="13313"/>
                  </a:lnTo>
                  <a:lnTo>
                    <a:pt x="21447" y="13373"/>
                  </a:lnTo>
                  <a:lnTo>
                    <a:pt x="21496" y="13492"/>
                  </a:lnTo>
                  <a:lnTo>
                    <a:pt x="21517" y="13551"/>
                  </a:lnTo>
                  <a:lnTo>
                    <a:pt x="21535" y="13617"/>
                  </a:lnTo>
                  <a:lnTo>
                    <a:pt x="21553" y="13682"/>
                  </a:lnTo>
                  <a:lnTo>
                    <a:pt x="21568" y="13748"/>
                  </a:lnTo>
                  <a:lnTo>
                    <a:pt x="21577" y="13816"/>
                  </a:lnTo>
                  <a:lnTo>
                    <a:pt x="21589" y="13884"/>
                  </a:lnTo>
                  <a:lnTo>
                    <a:pt x="21595" y="13956"/>
                  </a:lnTo>
                  <a:lnTo>
                    <a:pt x="21600" y="14027"/>
                  </a:lnTo>
                  <a:lnTo>
                    <a:pt x="21600" y="20270"/>
                  </a:lnTo>
                  <a:lnTo>
                    <a:pt x="21595" y="20344"/>
                  </a:lnTo>
                  <a:lnTo>
                    <a:pt x="21589" y="20416"/>
                  </a:lnTo>
                  <a:lnTo>
                    <a:pt x="21577" y="20484"/>
                  </a:lnTo>
                  <a:lnTo>
                    <a:pt x="21568" y="20550"/>
                  </a:lnTo>
                  <a:lnTo>
                    <a:pt x="21553" y="20618"/>
                  </a:lnTo>
                  <a:lnTo>
                    <a:pt x="21535" y="20684"/>
                  </a:lnTo>
                  <a:lnTo>
                    <a:pt x="21517" y="20746"/>
                  </a:lnTo>
                  <a:lnTo>
                    <a:pt x="21496" y="20809"/>
                  </a:lnTo>
                  <a:lnTo>
                    <a:pt x="21471" y="20868"/>
                  </a:lnTo>
                  <a:lnTo>
                    <a:pt x="21447" y="20925"/>
                  </a:lnTo>
                  <a:lnTo>
                    <a:pt x="21419" y="20984"/>
                  </a:lnTo>
                  <a:lnTo>
                    <a:pt x="21390" y="21041"/>
                  </a:lnTo>
                  <a:lnTo>
                    <a:pt x="21356" y="21091"/>
                  </a:lnTo>
                  <a:lnTo>
                    <a:pt x="21325" y="21142"/>
                  </a:lnTo>
                  <a:lnTo>
                    <a:pt x="21289" y="21189"/>
                  </a:lnTo>
                  <a:lnTo>
                    <a:pt x="21250" y="21234"/>
                  </a:lnTo>
                  <a:lnTo>
                    <a:pt x="21214" y="21282"/>
                  </a:lnTo>
                  <a:lnTo>
                    <a:pt x="21174" y="21323"/>
                  </a:lnTo>
                  <a:lnTo>
                    <a:pt x="21131" y="21362"/>
                  </a:lnTo>
                  <a:lnTo>
                    <a:pt x="21090" y="21398"/>
                  </a:lnTo>
                  <a:lnTo>
                    <a:pt x="21045" y="21430"/>
                  </a:lnTo>
                  <a:lnTo>
                    <a:pt x="20998" y="21463"/>
                  </a:lnTo>
                  <a:lnTo>
                    <a:pt x="20950" y="21490"/>
                  </a:lnTo>
                  <a:lnTo>
                    <a:pt x="20903" y="21517"/>
                  </a:lnTo>
                  <a:lnTo>
                    <a:pt x="20853" y="21540"/>
                  </a:lnTo>
                  <a:lnTo>
                    <a:pt x="20801" y="21555"/>
                  </a:lnTo>
                  <a:lnTo>
                    <a:pt x="20752" y="21573"/>
                  </a:lnTo>
                  <a:lnTo>
                    <a:pt x="20700" y="21585"/>
                  </a:lnTo>
                  <a:lnTo>
                    <a:pt x="20646" y="21594"/>
                  </a:lnTo>
                  <a:lnTo>
                    <a:pt x="20537" y="21600"/>
                  </a:lnTo>
                  <a:lnTo>
                    <a:pt x="15472" y="21600"/>
                  </a:lnTo>
                  <a:lnTo>
                    <a:pt x="15442" y="21597"/>
                  </a:lnTo>
                  <a:lnTo>
                    <a:pt x="15321" y="21597"/>
                  </a:lnTo>
                  <a:lnTo>
                    <a:pt x="15275" y="21591"/>
                  </a:lnTo>
                  <a:lnTo>
                    <a:pt x="15230" y="21582"/>
                  </a:lnTo>
                  <a:lnTo>
                    <a:pt x="15187" y="21573"/>
                  </a:lnTo>
                  <a:lnTo>
                    <a:pt x="15142" y="21555"/>
                  </a:lnTo>
                  <a:lnTo>
                    <a:pt x="15099" y="21540"/>
                  </a:lnTo>
                  <a:lnTo>
                    <a:pt x="15059" y="21520"/>
                  </a:lnTo>
                  <a:lnTo>
                    <a:pt x="15016" y="21493"/>
                  </a:lnTo>
                  <a:lnTo>
                    <a:pt x="14973" y="21469"/>
                  </a:lnTo>
                  <a:lnTo>
                    <a:pt x="14935" y="21442"/>
                  </a:lnTo>
                  <a:lnTo>
                    <a:pt x="14896" y="21410"/>
                  </a:lnTo>
                  <a:lnTo>
                    <a:pt x="14860" y="21377"/>
                  </a:lnTo>
                  <a:lnTo>
                    <a:pt x="14822" y="21335"/>
                  </a:lnTo>
                  <a:lnTo>
                    <a:pt x="14788" y="21296"/>
                  </a:lnTo>
                  <a:lnTo>
                    <a:pt x="14756" y="21258"/>
                  </a:lnTo>
                  <a:lnTo>
                    <a:pt x="11088" y="16423"/>
                  </a:lnTo>
                  <a:lnTo>
                    <a:pt x="11056" y="16378"/>
                  </a:lnTo>
                  <a:lnTo>
                    <a:pt x="11029" y="16333"/>
                  </a:lnTo>
                  <a:lnTo>
                    <a:pt x="11000" y="16289"/>
                  </a:lnTo>
                  <a:lnTo>
                    <a:pt x="10975" y="16238"/>
                  </a:lnTo>
                  <a:lnTo>
                    <a:pt x="10952" y="16190"/>
                  </a:lnTo>
                  <a:lnTo>
                    <a:pt x="10930" y="16137"/>
                  </a:lnTo>
                  <a:lnTo>
                    <a:pt x="10909" y="16086"/>
                  </a:lnTo>
                  <a:lnTo>
                    <a:pt x="10891" y="16033"/>
                  </a:lnTo>
                  <a:lnTo>
                    <a:pt x="10878" y="15979"/>
                  </a:lnTo>
                  <a:lnTo>
                    <a:pt x="10864" y="15926"/>
                  </a:lnTo>
                  <a:lnTo>
                    <a:pt x="10853" y="15872"/>
                  </a:lnTo>
                  <a:lnTo>
                    <a:pt x="10844" y="15819"/>
                  </a:lnTo>
                  <a:lnTo>
                    <a:pt x="10837" y="15762"/>
                  </a:lnTo>
                  <a:lnTo>
                    <a:pt x="10833" y="15703"/>
                  </a:lnTo>
                  <a:lnTo>
                    <a:pt x="10828" y="15646"/>
                  </a:lnTo>
                  <a:lnTo>
                    <a:pt x="10828" y="15536"/>
                  </a:lnTo>
                  <a:lnTo>
                    <a:pt x="10833" y="15476"/>
                  </a:lnTo>
                  <a:lnTo>
                    <a:pt x="10837" y="15423"/>
                  </a:lnTo>
                  <a:lnTo>
                    <a:pt x="10844" y="15366"/>
                  </a:lnTo>
                  <a:lnTo>
                    <a:pt x="10853" y="15310"/>
                  </a:lnTo>
                  <a:lnTo>
                    <a:pt x="10864" y="15256"/>
                  </a:lnTo>
                  <a:lnTo>
                    <a:pt x="10878" y="15203"/>
                  </a:lnTo>
                  <a:lnTo>
                    <a:pt x="10891" y="15149"/>
                  </a:lnTo>
                  <a:lnTo>
                    <a:pt x="10909" y="15095"/>
                  </a:lnTo>
                  <a:lnTo>
                    <a:pt x="10930" y="15045"/>
                  </a:lnTo>
                  <a:lnTo>
                    <a:pt x="10952" y="14994"/>
                  </a:lnTo>
                  <a:lnTo>
                    <a:pt x="10975" y="14944"/>
                  </a:lnTo>
                  <a:lnTo>
                    <a:pt x="11000" y="14896"/>
                  </a:lnTo>
                  <a:lnTo>
                    <a:pt x="11029" y="14849"/>
                  </a:lnTo>
                  <a:lnTo>
                    <a:pt x="11056" y="14804"/>
                  </a:lnTo>
                  <a:lnTo>
                    <a:pt x="11119" y="14721"/>
                  </a:lnTo>
                  <a:lnTo>
                    <a:pt x="11155" y="14682"/>
                  </a:lnTo>
                  <a:lnTo>
                    <a:pt x="11189" y="14646"/>
                  </a:lnTo>
                  <a:lnTo>
                    <a:pt x="11223" y="14613"/>
                  </a:lnTo>
                  <a:lnTo>
                    <a:pt x="11261" y="14581"/>
                  </a:lnTo>
                  <a:lnTo>
                    <a:pt x="11298" y="14554"/>
                  </a:lnTo>
                  <a:lnTo>
                    <a:pt x="11338" y="14530"/>
                  </a:lnTo>
                  <a:lnTo>
                    <a:pt x="11379" y="14503"/>
                  </a:lnTo>
                  <a:lnTo>
                    <a:pt x="11417" y="14483"/>
                  </a:lnTo>
                  <a:lnTo>
                    <a:pt x="11460" y="14468"/>
                  </a:lnTo>
                  <a:lnTo>
                    <a:pt x="11501" y="14450"/>
                  </a:lnTo>
                  <a:lnTo>
                    <a:pt x="11543" y="14438"/>
                  </a:lnTo>
                  <a:lnTo>
                    <a:pt x="11586" y="14429"/>
                  </a:lnTo>
                  <a:lnTo>
                    <a:pt x="11631" y="14423"/>
                  </a:lnTo>
                  <a:lnTo>
                    <a:pt x="11672" y="14417"/>
                  </a:lnTo>
                  <a:lnTo>
                    <a:pt x="11717" y="14414"/>
                  </a:lnTo>
                  <a:lnTo>
                    <a:pt x="11762" y="14417"/>
                  </a:lnTo>
                  <a:lnTo>
                    <a:pt x="11807" y="14423"/>
                  </a:lnTo>
                  <a:lnTo>
                    <a:pt x="11850" y="14429"/>
                  </a:lnTo>
                  <a:lnTo>
                    <a:pt x="11893" y="14438"/>
                  </a:lnTo>
                  <a:lnTo>
                    <a:pt x="11936" y="14450"/>
                  </a:lnTo>
                  <a:lnTo>
                    <a:pt x="11977" y="14468"/>
                  </a:lnTo>
                  <a:lnTo>
                    <a:pt x="12020" y="14483"/>
                  </a:lnTo>
                  <a:lnTo>
                    <a:pt x="12060" y="14503"/>
                  </a:lnTo>
                  <a:lnTo>
                    <a:pt x="12099" y="14530"/>
                  </a:lnTo>
                  <a:lnTo>
                    <a:pt x="12139" y="14554"/>
                  </a:lnTo>
                  <a:lnTo>
                    <a:pt x="12175" y="14581"/>
                  </a:lnTo>
                  <a:lnTo>
                    <a:pt x="12214" y="14613"/>
                  </a:lnTo>
                  <a:lnTo>
                    <a:pt x="12247" y="14646"/>
                  </a:lnTo>
                  <a:lnTo>
                    <a:pt x="12281" y="14682"/>
                  </a:lnTo>
                  <a:lnTo>
                    <a:pt x="12317" y="14721"/>
                  </a:lnTo>
                  <a:lnTo>
                    <a:pt x="12349" y="14762"/>
                  </a:lnTo>
                  <a:lnTo>
                    <a:pt x="14337" y="17384"/>
                  </a:lnTo>
                  <a:lnTo>
                    <a:pt x="14337" y="7514"/>
                  </a:lnTo>
                  <a:lnTo>
                    <a:pt x="14339" y="7448"/>
                  </a:lnTo>
                  <a:lnTo>
                    <a:pt x="14341" y="7383"/>
                  </a:lnTo>
                  <a:lnTo>
                    <a:pt x="14348" y="7317"/>
                  </a:lnTo>
                  <a:lnTo>
                    <a:pt x="14366" y="7192"/>
                  </a:lnTo>
                  <a:lnTo>
                    <a:pt x="14382" y="7136"/>
                  </a:lnTo>
                  <a:lnTo>
                    <a:pt x="14395" y="7076"/>
                  </a:lnTo>
                  <a:lnTo>
                    <a:pt x="14414" y="7017"/>
                  </a:lnTo>
                  <a:lnTo>
                    <a:pt x="14434" y="6960"/>
                  </a:lnTo>
                  <a:lnTo>
                    <a:pt x="14454" y="6907"/>
                  </a:lnTo>
                  <a:lnTo>
                    <a:pt x="14479" y="6850"/>
                  </a:lnTo>
                  <a:lnTo>
                    <a:pt x="14502" y="6797"/>
                  </a:lnTo>
                  <a:lnTo>
                    <a:pt x="14531" y="6749"/>
                  </a:lnTo>
                  <a:lnTo>
                    <a:pt x="14558" y="6699"/>
                  </a:lnTo>
                  <a:lnTo>
                    <a:pt x="14590" y="6654"/>
                  </a:lnTo>
                  <a:lnTo>
                    <a:pt x="14621" y="6609"/>
                  </a:lnTo>
                  <a:lnTo>
                    <a:pt x="14653" y="6571"/>
                  </a:lnTo>
                  <a:lnTo>
                    <a:pt x="14691" y="6526"/>
                  </a:lnTo>
                  <a:lnTo>
                    <a:pt x="14725" y="6490"/>
                  </a:lnTo>
                  <a:lnTo>
                    <a:pt x="14766" y="6455"/>
                  </a:lnTo>
                  <a:lnTo>
                    <a:pt x="14804" y="6419"/>
                  </a:lnTo>
                  <a:lnTo>
                    <a:pt x="14844" y="6389"/>
                  </a:lnTo>
                  <a:lnTo>
                    <a:pt x="14887" y="6359"/>
                  </a:lnTo>
                  <a:lnTo>
                    <a:pt x="14928" y="6339"/>
                  </a:lnTo>
                  <a:lnTo>
                    <a:pt x="14973" y="6315"/>
                  </a:lnTo>
                  <a:lnTo>
                    <a:pt x="15018" y="6291"/>
                  </a:lnTo>
                  <a:lnTo>
                    <a:pt x="15066" y="6276"/>
                  </a:lnTo>
                  <a:lnTo>
                    <a:pt x="15113" y="6261"/>
                  </a:lnTo>
                  <a:lnTo>
                    <a:pt x="15160" y="6249"/>
                  </a:lnTo>
                  <a:lnTo>
                    <a:pt x="15206" y="6243"/>
                  </a:lnTo>
                  <a:lnTo>
                    <a:pt x="15255" y="6237"/>
                  </a:lnTo>
                  <a:close/>
                  <a:moveTo>
                    <a:pt x="10137" y="4540"/>
                  </a:moveTo>
                  <a:lnTo>
                    <a:pt x="11590" y="4540"/>
                  </a:lnTo>
                  <a:lnTo>
                    <a:pt x="11614" y="4543"/>
                  </a:lnTo>
                  <a:lnTo>
                    <a:pt x="11637" y="4546"/>
                  </a:lnTo>
                  <a:lnTo>
                    <a:pt x="11659" y="4555"/>
                  </a:lnTo>
                  <a:lnTo>
                    <a:pt x="11682" y="4564"/>
                  </a:lnTo>
                  <a:lnTo>
                    <a:pt x="11700" y="4579"/>
                  </a:lnTo>
                  <a:lnTo>
                    <a:pt x="11720" y="4594"/>
                  </a:lnTo>
                  <a:lnTo>
                    <a:pt x="11738" y="4612"/>
                  </a:lnTo>
                  <a:lnTo>
                    <a:pt x="11756" y="4630"/>
                  </a:lnTo>
                  <a:lnTo>
                    <a:pt x="11769" y="4653"/>
                  </a:lnTo>
                  <a:lnTo>
                    <a:pt x="11783" y="4677"/>
                  </a:lnTo>
                  <a:lnTo>
                    <a:pt x="11794" y="4701"/>
                  </a:lnTo>
                  <a:lnTo>
                    <a:pt x="11805" y="4728"/>
                  </a:lnTo>
                  <a:lnTo>
                    <a:pt x="11812" y="4757"/>
                  </a:lnTo>
                  <a:lnTo>
                    <a:pt x="11821" y="4817"/>
                  </a:lnTo>
                  <a:lnTo>
                    <a:pt x="11821" y="13065"/>
                  </a:lnTo>
                  <a:lnTo>
                    <a:pt x="11816" y="13094"/>
                  </a:lnTo>
                  <a:lnTo>
                    <a:pt x="11812" y="13124"/>
                  </a:lnTo>
                  <a:lnTo>
                    <a:pt x="11805" y="13154"/>
                  </a:lnTo>
                  <a:lnTo>
                    <a:pt x="11794" y="13178"/>
                  </a:lnTo>
                  <a:lnTo>
                    <a:pt x="11783" y="13204"/>
                  </a:lnTo>
                  <a:lnTo>
                    <a:pt x="11769" y="13228"/>
                  </a:lnTo>
                  <a:lnTo>
                    <a:pt x="11756" y="13252"/>
                  </a:lnTo>
                  <a:lnTo>
                    <a:pt x="11738" y="13270"/>
                  </a:lnTo>
                  <a:lnTo>
                    <a:pt x="11720" y="13288"/>
                  </a:lnTo>
                  <a:lnTo>
                    <a:pt x="11700" y="13302"/>
                  </a:lnTo>
                  <a:lnTo>
                    <a:pt x="11682" y="13317"/>
                  </a:lnTo>
                  <a:lnTo>
                    <a:pt x="11659" y="13326"/>
                  </a:lnTo>
                  <a:lnTo>
                    <a:pt x="11614" y="13338"/>
                  </a:lnTo>
                  <a:lnTo>
                    <a:pt x="10112" y="13338"/>
                  </a:lnTo>
                  <a:lnTo>
                    <a:pt x="10067" y="13326"/>
                  </a:lnTo>
                  <a:lnTo>
                    <a:pt x="10045" y="13317"/>
                  </a:lnTo>
                  <a:lnTo>
                    <a:pt x="10027" y="13302"/>
                  </a:lnTo>
                  <a:lnTo>
                    <a:pt x="10007" y="13288"/>
                  </a:lnTo>
                  <a:lnTo>
                    <a:pt x="9989" y="13270"/>
                  </a:lnTo>
                  <a:lnTo>
                    <a:pt x="9973" y="13252"/>
                  </a:lnTo>
                  <a:lnTo>
                    <a:pt x="9957" y="13228"/>
                  </a:lnTo>
                  <a:lnTo>
                    <a:pt x="9944" y="13204"/>
                  </a:lnTo>
                  <a:lnTo>
                    <a:pt x="9932" y="13178"/>
                  </a:lnTo>
                  <a:lnTo>
                    <a:pt x="9923" y="13154"/>
                  </a:lnTo>
                  <a:lnTo>
                    <a:pt x="9915" y="13124"/>
                  </a:lnTo>
                  <a:lnTo>
                    <a:pt x="9908" y="13094"/>
                  </a:lnTo>
                  <a:lnTo>
                    <a:pt x="9906" y="13065"/>
                  </a:lnTo>
                  <a:lnTo>
                    <a:pt x="9903" y="13032"/>
                  </a:lnTo>
                  <a:lnTo>
                    <a:pt x="9903" y="4850"/>
                  </a:lnTo>
                  <a:lnTo>
                    <a:pt x="9906" y="4817"/>
                  </a:lnTo>
                  <a:lnTo>
                    <a:pt x="9908" y="4787"/>
                  </a:lnTo>
                  <a:lnTo>
                    <a:pt x="9915" y="4757"/>
                  </a:lnTo>
                  <a:lnTo>
                    <a:pt x="9923" y="4728"/>
                  </a:lnTo>
                  <a:lnTo>
                    <a:pt x="9932" y="4701"/>
                  </a:lnTo>
                  <a:lnTo>
                    <a:pt x="9944" y="4677"/>
                  </a:lnTo>
                  <a:lnTo>
                    <a:pt x="9957" y="4653"/>
                  </a:lnTo>
                  <a:lnTo>
                    <a:pt x="9973" y="4630"/>
                  </a:lnTo>
                  <a:lnTo>
                    <a:pt x="9989" y="4612"/>
                  </a:lnTo>
                  <a:lnTo>
                    <a:pt x="10007" y="4594"/>
                  </a:lnTo>
                  <a:lnTo>
                    <a:pt x="10027" y="4579"/>
                  </a:lnTo>
                  <a:lnTo>
                    <a:pt x="10045" y="4564"/>
                  </a:lnTo>
                  <a:lnTo>
                    <a:pt x="10067" y="4555"/>
                  </a:lnTo>
                  <a:lnTo>
                    <a:pt x="10090" y="4546"/>
                  </a:lnTo>
                  <a:lnTo>
                    <a:pt x="10112" y="4543"/>
                  </a:lnTo>
                  <a:lnTo>
                    <a:pt x="10137" y="4540"/>
                  </a:lnTo>
                  <a:close/>
                  <a:moveTo>
                    <a:pt x="1306" y="0"/>
                  </a:moveTo>
                  <a:lnTo>
                    <a:pt x="20159" y="0"/>
                  </a:lnTo>
                  <a:lnTo>
                    <a:pt x="20229" y="9"/>
                  </a:lnTo>
                  <a:lnTo>
                    <a:pt x="20296" y="24"/>
                  </a:lnTo>
                  <a:lnTo>
                    <a:pt x="20364" y="42"/>
                  </a:lnTo>
                  <a:lnTo>
                    <a:pt x="20432" y="65"/>
                  </a:lnTo>
                  <a:lnTo>
                    <a:pt x="20495" y="95"/>
                  </a:lnTo>
                  <a:lnTo>
                    <a:pt x="20560" y="131"/>
                  </a:lnTo>
                  <a:lnTo>
                    <a:pt x="20621" y="167"/>
                  </a:lnTo>
                  <a:lnTo>
                    <a:pt x="20684" y="214"/>
                  </a:lnTo>
                  <a:lnTo>
                    <a:pt x="20743" y="259"/>
                  </a:lnTo>
                  <a:lnTo>
                    <a:pt x="20799" y="312"/>
                  </a:lnTo>
                  <a:lnTo>
                    <a:pt x="20858" y="366"/>
                  </a:lnTo>
                  <a:lnTo>
                    <a:pt x="20910" y="426"/>
                  </a:lnTo>
                  <a:lnTo>
                    <a:pt x="20962" y="491"/>
                  </a:lnTo>
                  <a:lnTo>
                    <a:pt x="21014" y="559"/>
                  </a:lnTo>
                  <a:lnTo>
                    <a:pt x="21061" y="631"/>
                  </a:lnTo>
                  <a:lnTo>
                    <a:pt x="21106" y="702"/>
                  </a:lnTo>
                  <a:lnTo>
                    <a:pt x="21149" y="783"/>
                  </a:lnTo>
                  <a:lnTo>
                    <a:pt x="21189" y="863"/>
                  </a:lnTo>
                  <a:lnTo>
                    <a:pt x="21228" y="949"/>
                  </a:lnTo>
                  <a:lnTo>
                    <a:pt x="21264" y="1036"/>
                  </a:lnTo>
                  <a:lnTo>
                    <a:pt x="21298" y="1125"/>
                  </a:lnTo>
                  <a:lnTo>
                    <a:pt x="21327" y="1220"/>
                  </a:lnTo>
                  <a:lnTo>
                    <a:pt x="21354" y="1315"/>
                  </a:lnTo>
                  <a:lnTo>
                    <a:pt x="21379" y="1414"/>
                  </a:lnTo>
                  <a:lnTo>
                    <a:pt x="21401" y="1515"/>
                  </a:lnTo>
                  <a:lnTo>
                    <a:pt x="21420" y="1616"/>
                  </a:lnTo>
                  <a:lnTo>
                    <a:pt x="21435" y="1720"/>
                  </a:lnTo>
                  <a:lnTo>
                    <a:pt x="21447" y="1824"/>
                  </a:lnTo>
                  <a:lnTo>
                    <a:pt x="21456" y="1931"/>
                  </a:lnTo>
                  <a:lnTo>
                    <a:pt x="21462" y="2045"/>
                  </a:lnTo>
                  <a:lnTo>
                    <a:pt x="21465" y="2155"/>
                  </a:lnTo>
                  <a:lnTo>
                    <a:pt x="21465" y="11972"/>
                  </a:lnTo>
                  <a:lnTo>
                    <a:pt x="21413" y="11934"/>
                  </a:lnTo>
                  <a:lnTo>
                    <a:pt x="21361" y="11898"/>
                  </a:lnTo>
                  <a:lnTo>
                    <a:pt x="21309" y="11865"/>
                  </a:lnTo>
                  <a:lnTo>
                    <a:pt x="21257" y="11836"/>
                  </a:lnTo>
                  <a:lnTo>
                    <a:pt x="21201" y="11806"/>
                  </a:lnTo>
                  <a:lnTo>
                    <a:pt x="21147" y="11779"/>
                  </a:lnTo>
                  <a:lnTo>
                    <a:pt x="21090" y="11752"/>
                  </a:lnTo>
                  <a:lnTo>
                    <a:pt x="21034" y="11731"/>
                  </a:lnTo>
                  <a:lnTo>
                    <a:pt x="20975" y="11711"/>
                  </a:lnTo>
                  <a:lnTo>
                    <a:pt x="20919" y="11696"/>
                  </a:lnTo>
                  <a:lnTo>
                    <a:pt x="20860" y="11678"/>
                  </a:lnTo>
                  <a:lnTo>
                    <a:pt x="20799" y="11666"/>
                  </a:lnTo>
                  <a:lnTo>
                    <a:pt x="20741" y="11654"/>
                  </a:lnTo>
                  <a:lnTo>
                    <a:pt x="20682" y="11648"/>
                  </a:lnTo>
                  <a:lnTo>
                    <a:pt x="20619" y="11642"/>
                  </a:lnTo>
                  <a:lnTo>
                    <a:pt x="20558" y="11642"/>
                  </a:lnTo>
                  <a:lnTo>
                    <a:pt x="18801" y="11377"/>
                  </a:lnTo>
                  <a:lnTo>
                    <a:pt x="18801" y="2943"/>
                  </a:lnTo>
                  <a:lnTo>
                    <a:pt x="2664" y="2943"/>
                  </a:lnTo>
                  <a:lnTo>
                    <a:pt x="2664" y="18374"/>
                  </a:lnTo>
                  <a:lnTo>
                    <a:pt x="11439" y="18374"/>
                  </a:lnTo>
                  <a:lnTo>
                    <a:pt x="13668" y="21317"/>
                  </a:lnTo>
                  <a:lnTo>
                    <a:pt x="1306" y="21317"/>
                  </a:lnTo>
                  <a:lnTo>
                    <a:pt x="1236" y="21308"/>
                  </a:lnTo>
                  <a:lnTo>
                    <a:pt x="1166" y="21293"/>
                  </a:lnTo>
                  <a:lnTo>
                    <a:pt x="1101" y="21275"/>
                  </a:lnTo>
                  <a:lnTo>
                    <a:pt x="1033" y="21252"/>
                  </a:lnTo>
                  <a:lnTo>
                    <a:pt x="970" y="21222"/>
                  </a:lnTo>
                  <a:lnTo>
                    <a:pt x="904" y="21186"/>
                  </a:lnTo>
                  <a:lnTo>
                    <a:pt x="844" y="21151"/>
                  </a:lnTo>
                  <a:lnTo>
                    <a:pt x="780" y="21103"/>
                  </a:lnTo>
                  <a:lnTo>
                    <a:pt x="722" y="21058"/>
                  </a:lnTo>
                  <a:lnTo>
                    <a:pt x="663" y="21008"/>
                  </a:lnTo>
                  <a:lnTo>
                    <a:pt x="607" y="20951"/>
                  </a:lnTo>
                  <a:lnTo>
                    <a:pt x="553" y="20892"/>
                  </a:lnTo>
                  <a:lnTo>
                    <a:pt x="501" y="20826"/>
                  </a:lnTo>
                  <a:lnTo>
                    <a:pt x="451" y="20758"/>
                  </a:lnTo>
                  <a:lnTo>
                    <a:pt x="404" y="20686"/>
                  </a:lnTo>
                  <a:lnTo>
                    <a:pt x="359" y="20615"/>
                  </a:lnTo>
                  <a:lnTo>
                    <a:pt x="316" y="20534"/>
                  </a:lnTo>
                  <a:lnTo>
                    <a:pt x="275" y="20454"/>
                  </a:lnTo>
                  <a:lnTo>
                    <a:pt x="235" y="20368"/>
                  </a:lnTo>
                  <a:lnTo>
                    <a:pt x="201" y="20282"/>
                  </a:lnTo>
                  <a:lnTo>
                    <a:pt x="167" y="20192"/>
                  </a:lnTo>
                  <a:lnTo>
                    <a:pt x="138" y="20097"/>
                  </a:lnTo>
                  <a:lnTo>
                    <a:pt x="108" y="20002"/>
                  </a:lnTo>
                  <a:lnTo>
                    <a:pt x="83" y="19904"/>
                  </a:lnTo>
                  <a:lnTo>
                    <a:pt x="63" y="19805"/>
                  </a:lnTo>
                  <a:lnTo>
                    <a:pt x="45" y="19701"/>
                  </a:lnTo>
                  <a:lnTo>
                    <a:pt x="27" y="19597"/>
                  </a:lnTo>
                  <a:lnTo>
                    <a:pt x="18" y="19493"/>
                  </a:lnTo>
                  <a:lnTo>
                    <a:pt x="7" y="19386"/>
                  </a:lnTo>
                  <a:lnTo>
                    <a:pt x="2" y="19273"/>
                  </a:lnTo>
                  <a:lnTo>
                    <a:pt x="0" y="19166"/>
                  </a:lnTo>
                  <a:lnTo>
                    <a:pt x="0" y="2155"/>
                  </a:lnTo>
                  <a:lnTo>
                    <a:pt x="2" y="2045"/>
                  </a:lnTo>
                  <a:lnTo>
                    <a:pt x="7" y="1931"/>
                  </a:lnTo>
                  <a:lnTo>
                    <a:pt x="18" y="1824"/>
                  </a:lnTo>
                  <a:lnTo>
                    <a:pt x="27" y="1720"/>
                  </a:lnTo>
                  <a:lnTo>
                    <a:pt x="45" y="1616"/>
                  </a:lnTo>
                  <a:lnTo>
                    <a:pt x="63" y="1515"/>
                  </a:lnTo>
                  <a:lnTo>
                    <a:pt x="83" y="1414"/>
                  </a:lnTo>
                  <a:lnTo>
                    <a:pt x="108" y="1315"/>
                  </a:lnTo>
                  <a:lnTo>
                    <a:pt x="138" y="1220"/>
                  </a:lnTo>
                  <a:lnTo>
                    <a:pt x="167" y="1125"/>
                  </a:lnTo>
                  <a:lnTo>
                    <a:pt x="201" y="1036"/>
                  </a:lnTo>
                  <a:lnTo>
                    <a:pt x="235" y="949"/>
                  </a:lnTo>
                  <a:lnTo>
                    <a:pt x="275" y="863"/>
                  </a:lnTo>
                  <a:lnTo>
                    <a:pt x="316" y="783"/>
                  </a:lnTo>
                  <a:lnTo>
                    <a:pt x="359" y="702"/>
                  </a:lnTo>
                  <a:lnTo>
                    <a:pt x="404" y="631"/>
                  </a:lnTo>
                  <a:lnTo>
                    <a:pt x="451" y="559"/>
                  </a:lnTo>
                  <a:lnTo>
                    <a:pt x="501" y="491"/>
                  </a:lnTo>
                  <a:lnTo>
                    <a:pt x="553" y="426"/>
                  </a:lnTo>
                  <a:lnTo>
                    <a:pt x="607" y="366"/>
                  </a:lnTo>
                  <a:lnTo>
                    <a:pt x="663" y="312"/>
                  </a:lnTo>
                  <a:lnTo>
                    <a:pt x="722" y="259"/>
                  </a:lnTo>
                  <a:lnTo>
                    <a:pt x="780" y="214"/>
                  </a:lnTo>
                  <a:lnTo>
                    <a:pt x="844" y="167"/>
                  </a:lnTo>
                  <a:lnTo>
                    <a:pt x="904" y="131"/>
                  </a:lnTo>
                  <a:lnTo>
                    <a:pt x="970" y="95"/>
                  </a:lnTo>
                  <a:lnTo>
                    <a:pt x="1033" y="65"/>
                  </a:lnTo>
                  <a:lnTo>
                    <a:pt x="1101" y="42"/>
                  </a:lnTo>
                  <a:lnTo>
                    <a:pt x="1166" y="24"/>
                  </a:lnTo>
                  <a:lnTo>
                    <a:pt x="1236" y="9"/>
                  </a:lnTo>
                  <a:lnTo>
                    <a:pt x="1306"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a:p>
          </p:txBody>
        </p:sp>
      </p:grpSp>
      <p:grpSp>
        <p:nvGrpSpPr>
          <p:cNvPr id="218" name="组合 12"/>
          <p:cNvGrpSpPr/>
          <p:nvPr/>
        </p:nvGrpSpPr>
        <p:grpSpPr>
          <a:xfrm>
            <a:off x="5822720" y="3858357"/>
            <a:ext cx="575915" cy="575915"/>
            <a:chOff x="0" y="0"/>
            <a:chExt cx="575914" cy="575914"/>
          </a:xfrm>
        </p:grpSpPr>
        <p:sp>
          <p:nvSpPr>
            <p:cNvPr id="216" name="椭圆 13"/>
            <p:cNvSpPr/>
            <p:nvPr/>
          </p:nvSpPr>
          <p:spPr>
            <a:xfrm>
              <a:off x="-1" y="-1"/>
              <a:ext cx="575916" cy="575916"/>
            </a:xfrm>
            <a:prstGeom prst="ellipse">
              <a:avLst/>
            </a:prstGeom>
            <a:solidFill>
              <a:srgbClr val="2E75B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17" name="KSO_Shape"/>
            <p:cNvSpPr/>
            <p:nvPr/>
          </p:nvSpPr>
          <p:spPr>
            <a:xfrm>
              <a:off x="125857" y="199843"/>
              <a:ext cx="324200" cy="247258"/>
            </a:xfrm>
            <a:custGeom>
              <a:avLst/>
              <a:gdLst/>
              <a:ahLst/>
              <a:cxnLst>
                <a:cxn ang="0">
                  <a:pos x="wd2" y="hd2"/>
                </a:cxn>
                <a:cxn ang="5400000">
                  <a:pos x="wd2" y="hd2"/>
                </a:cxn>
                <a:cxn ang="10800000">
                  <a:pos x="wd2" y="hd2"/>
                </a:cxn>
                <a:cxn ang="16200000">
                  <a:pos x="wd2" y="hd2"/>
                </a:cxn>
              </a:cxnLst>
              <a:rect l="0" t="0" r="r" b="b"/>
              <a:pathLst>
                <a:path w="21600" h="21600" extrusionOk="0">
                  <a:moveTo>
                    <a:pt x="4776" y="15750"/>
                  </a:moveTo>
                  <a:lnTo>
                    <a:pt x="4779" y="16016"/>
                  </a:lnTo>
                  <a:lnTo>
                    <a:pt x="4789" y="16270"/>
                  </a:lnTo>
                  <a:lnTo>
                    <a:pt x="4799" y="16524"/>
                  </a:lnTo>
                  <a:lnTo>
                    <a:pt x="4808" y="16771"/>
                  </a:lnTo>
                  <a:lnTo>
                    <a:pt x="4821" y="17010"/>
                  </a:lnTo>
                  <a:lnTo>
                    <a:pt x="4841" y="17245"/>
                  </a:lnTo>
                  <a:lnTo>
                    <a:pt x="4860" y="17469"/>
                  </a:lnTo>
                  <a:lnTo>
                    <a:pt x="4879" y="17693"/>
                  </a:lnTo>
                  <a:lnTo>
                    <a:pt x="4899" y="17905"/>
                  </a:lnTo>
                  <a:lnTo>
                    <a:pt x="4924" y="18114"/>
                  </a:lnTo>
                  <a:lnTo>
                    <a:pt x="4953" y="18311"/>
                  </a:lnTo>
                  <a:lnTo>
                    <a:pt x="4982" y="18508"/>
                  </a:lnTo>
                  <a:lnTo>
                    <a:pt x="5011" y="18694"/>
                  </a:lnTo>
                  <a:lnTo>
                    <a:pt x="5044" y="18872"/>
                  </a:lnTo>
                  <a:lnTo>
                    <a:pt x="5082" y="19051"/>
                  </a:lnTo>
                  <a:lnTo>
                    <a:pt x="5118" y="19218"/>
                  </a:lnTo>
                  <a:lnTo>
                    <a:pt x="5160" y="19377"/>
                  </a:lnTo>
                  <a:lnTo>
                    <a:pt x="5202" y="19529"/>
                  </a:lnTo>
                  <a:lnTo>
                    <a:pt x="5247" y="19677"/>
                  </a:lnTo>
                  <a:lnTo>
                    <a:pt x="5292" y="19813"/>
                  </a:lnTo>
                  <a:lnTo>
                    <a:pt x="5344" y="19946"/>
                  </a:lnTo>
                  <a:lnTo>
                    <a:pt x="5395" y="20071"/>
                  </a:lnTo>
                  <a:lnTo>
                    <a:pt x="5450" y="20189"/>
                  </a:lnTo>
                  <a:lnTo>
                    <a:pt x="5505" y="20299"/>
                  </a:lnTo>
                  <a:lnTo>
                    <a:pt x="5566" y="20401"/>
                  </a:lnTo>
                  <a:lnTo>
                    <a:pt x="5624" y="20496"/>
                  </a:lnTo>
                  <a:lnTo>
                    <a:pt x="5689" y="20583"/>
                  </a:lnTo>
                  <a:lnTo>
                    <a:pt x="5753" y="20663"/>
                  </a:lnTo>
                  <a:lnTo>
                    <a:pt x="5824" y="20739"/>
                  </a:lnTo>
                  <a:lnTo>
                    <a:pt x="5895" y="20800"/>
                  </a:lnTo>
                  <a:lnTo>
                    <a:pt x="5969" y="20860"/>
                  </a:lnTo>
                  <a:lnTo>
                    <a:pt x="6043" y="20906"/>
                  </a:lnTo>
                  <a:lnTo>
                    <a:pt x="6043" y="17886"/>
                  </a:lnTo>
                  <a:lnTo>
                    <a:pt x="6011" y="17879"/>
                  </a:lnTo>
                  <a:lnTo>
                    <a:pt x="5975" y="17867"/>
                  </a:lnTo>
                  <a:lnTo>
                    <a:pt x="5943" y="17852"/>
                  </a:lnTo>
                  <a:lnTo>
                    <a:pt x="5914" y="17837"/>
                  </a:lnTo>
                  <a:lnTo>
                    <a:pt x="5885" y="17818"/>
                  </a:lnTo>
                  <a:lnTo>
                    <a:pt x="5856" y="17791"/>
                  </a:lnTo>
                  <a:lnTo>
                    <a:pt x="5830" y="17765"/>
                  </a:lnTo>
                  <a:lnTo>
                    <a:pt x="5808" y="17738"/>
                  </a:lnTo>
                  <a:lnTo>
                    <a:pt x="5763" y="17677"/>
                  </a:lnTo>
                  <a:lnTo>
                    <a:pt x="5747" y="17640"/>
                  </a:lnTo>
                  <a:lnTo>
                    <a:pt x="5734" y="17605"/>
                  </a:lnTo>
                  <a:lnTo>
                    <a:pt x="5724" y="17567"/>
                  </a:lnTo>
                  <a:lnTo>
                    <a:pt x="5714" y="17530"/>
                  </a:lnTo>
                  <a:lnTo>
                    <a:pt x="5711" y="17484"/>
                  </a:lnTo>
                  <a:lnTo>
                    <a:pt x="5708" y="17446"/>
                  </a:lnTo>
                  <a:lnTo>
                    <a:pt x="5708" y="16995"/>
                  </a:lnTo>
                  <a:lnTo>
                    <a:pt x="5711" y="16945"/>
                  </a:lnTo>
                  <a:lnTo>
                    <a:pt x="5718" y="16904"/>
                  </a:lnTo>
                  <a:lnTo>
                    <a:pt x="5727" y="16862"/>
                  </a:lnTo>
                  <a:lnTo>
                    <a:pt x="5740" y="16816"/>
                  </a:lnTo>
                  <a:lnTo>
                    <a:pt x="5753" y="16778"/>
                  </a:lnTo>
                  <a:lnTo>
                    <a:pt x="5776" y="16741"/>
                  </a:lnTo>
                  <a:lnTo>
                    <a:pt x="5821" y="16672"/>
                  </a:lnTo>
                  <a:lnTo>
                    <a:pt x="5850" y="16642"/>
                  </a:lnTo>
                  <a:lnTo>
                    <a:pt x="5879" y="16619"/>
                  </a:lnTo>
                  <a:lnTo>
                    <a:pt x="5911" y="16596"/>
                  </a:lnTo>
                  <a:lnTo>
                    <a:pt x="5943" y="16577"/>
                  </a:lnTo>
                  <a:lnTo>
                    <a:pt x="5979" y="16562"/>
                  </a:lnTo>
                  <a:lnTo>
                    <a:pt x="6017" y="16547"/>
                  </a:lnTo>
                  <a:lnTo>
                    <a:pt x="6056" y="16539"/>
                  </a:lnTo>
                  <a:lnTo>
                    <a:pt x="6978" y="16539"/>
                  </a:lnTo>
                  <a:lnTo>
                    <a:pt x="7017" y="16547"/>
                  </a:lnTo>
                  <a:lnTo>
                    <a:pt x="7052" y="16562"/>
                  </a:lnTo>
                  <a:lnTo>
                    <a:pt x="7091" y="16577"/>
                  </a:lnTo>
                  <a:lnTo>
                    <a:pt x="7123" y="16596"/>
                  </a:lnTo>
                  <a:lnTo>
                    <a:pt x="7155" y="16619"/>
                  </a:lnTo>
                  <a:lnTo>
                    <a:pt x="7188" y="16642"/>
                  </a:lnTo>
                  <a:lnTo>
                    <a:pt x="7214" y="16672"/>
                  </a:lnTo>
                  <a:lnTo>
                    <a:pt x="7259" y="16741"/>
                  </a:lnTo>
                  <a:lnTo>
                    <a:pt x="7278" y="16778"/>
                  </a:lnTo>
                  <a:lnTo>
                    <a:pt x="7297" y="16816"/>
                  </a:lnTo>
                  <a:lnTo>
                    <a:pt x="7310" y="16862"/>
                  </a:lnTo>
                  <a:lnTo>
                    <a:pt x="7320" y="16904"/>
                  </a:lnTo>
                  <a:lnTo>
                    <a:pt x="7323" y="16945"/>
                  </a:lnTo>
                  <a:lnTo>
                    <a:pt x="7326" y="16995"/>
                  </a:lnTo>
                  <a:lnTo>
                    <a:pt x="7326" y="17484"/>
                  </a:lnTo>
                  <a:lnTo>
                    <a:pt x="7320" y="17530"/>
                  </a:lnTo>
                  <a:lnTo>
                    <a:pt x="7313" y="17567"/>
                  </a:lnTo>
                  <a:lnTo>
                    <a:pt x="7301" y="17605"/>
                  </a:lnTo>
                  <a:lnTo>
                    <a:pt x="7284" y="17640"/>
                  </a:lnTo>
                  <a:lnTo>
                    <a:pt x="7268" y="17677"/>
                  </a:lnTo>
                  <a:lnTo>
                    <a:pt x="7230" y="17738"/>
                  </a:lnTo>
                  <a:lnTo>
                    <a:pt x="7204" y="17765"/>
                  </a:lnTo>
                  <a:lnTo>
                    <a:pt x="7181" y="17791"/>
                  </a:lnTo>
                  <a:lnTo>
                    <a:pt x="7149" y="17818"/>
                  </a:lnTo>
                  <a:lnTo>
                    <a:pt x="7120" y="17837"/>
                  </a:lnTo>
                  <a:lnTo>
                    <a:pt x="7091" y="17852"/>
                  </a:lnTo>
                  <a:lnTo>
                    <a:pt x="7059" y="17867"/>
                  </a:lnTo>
                  <a:lnTo>
                    <a:pt x="7023" y="17879"/>
                  </a:lnTo>
                  <a:lnTo>
                    <a:pt x="6991" y="17886"/>
                  </a:lnTo>
                  <a:lnTo>
                    <a:pt x="6991" y="20906"/>
                  </a:lnTo>
                  <a:lnTo>
                    <a:pt x="7068" y="20860"/>
                  </a:lnTo>
                  <a:lnTo>
                    <a:pt x="7139" y="20800"/>
                  </a:lnTo>
                  <a:lnTo>
                    <a:pt x="7210" y="20739"/>
                  </a:lnTo>
                  <a:lnTo>
                    <a:pt x="7278" y="20663"/>
                  </a:lnTo>
                  <a:lnTo>
                    <a:pt x="7346" y="20583"/>
                  </a:lnTo>
                  <a:lnTo>
                    <a:pt x="7410" y="20496"/>
                  </a:lnTo>
                  <a:lnTo>
                    <a:pt x="7468" y="20401"/>
                  </a:lnTo>
                  <a:lnTo>
                    <a:pt x="7529" y="20299"/>
                  </a:lnTo>
                  <a:lnTo>
                    <a:pt x="7584" y="20189"/>
                  </a:lnTo>
                  <a:lnTo>
                    <a:pt x="7636" y="20071"/>
                  </a:lnTo>
                  <a:lnTo>
                    <a:pt x="7691" y="19946"/>
                  </a:lnTo>
                  <a:lnTo>
                    <a:pt x="7739" y="19813"/>
                  </a:lnTo>
                  <a:lnTo>
                    <a:pt x="7787" y="19677"/>
                  </a:lnTo>
                  <a:lnTo>
                    <a:pt x="7833" y="19529"/>
                  </a:lnTo>
                  <a:lnTo>
                    <a:pt x="7874" y="19377"/>
                  </a:lnTo>
                  <a:lnTo>
                    <a:pt x="7916" y="19218"/>
                  </a:lnTo>
                  <a:lnTo>
                    <a:pt x="7952" y="19051"/>
                  </a:lnTo>
                  <a:lnTo>
                    <a:pt x="7987" y="18872"/>
                  </a:lnTo>
                  <a:lnTo>
                    <a:pt x="8023" y="18694"/>
                  </a:lnTo>
                  <a:lnTo>
                    <a:pt x="8052" y="18508"/>
                  </a:lnTo>
                  <a:lnTo>
                    <a:pt x="8081" y="18311"/>
                  </a:lnTo>
                  <a:lnTo>
                    <a:pt x="8107" y="18114"/>
                  </a:lnTo>
                  <a:lnTo>
                    <a:pt x="8136" y="17905"/>
                  </a:lnTo>
                  <a:lnTo>
                    <a:pt x="8155" y="17693"/>
                  </a:lnTo>
                  <a:lnTo>
                    <a:pt x="8178" y="17469"/>
                  </a:lnTo>
                  <a:lnTo>
                    <a:pt x="8194" y="17245"/>
                  </a:lnTo>
                  <a:lnTo>
                    <a:pt x="8210" y="17010"/>
                  </a:lnTo>
                  <a:lnTo>
                    <a:pt x="8223" y="16771"/>
                  </a:lnTo>
                  <a:lnTo>
                    <a:pt x="8239" y="16524"/>
                  </a:lnTo>
                  <a:lnTo>
                    <a:pt x="8248" y="16270"/>
                  </a:lnTo>
                  <a:lnTo>
                    <a:pt x="8255" y="16016"/>
                  </a:lnTo>
                  <a:lnTo>
                    <a:pt x="8261" y="15750"/>
                  </a:lnTo>
                  <a:lnTo>
                    <a:pt x="8545" y="15773"/>
                  </a:lnTo>
                  <a:lnTo>
                    <a:pt x="8806" y="15792"/>
                  </a:lnTo>
                  <a:lnTo>
                    <a:pt x="9245" y="15830"/>
                  </a:lnTo>
                  <a:lnTo>
                    <a:pt x="9538" y="15860"/>
                  </a:lnTo>
                  <a:lnTo>
                    <a:pt x="9641" y="15872"/>
                  </a:lnTo>
                  <a:lnTo>
                    <a:pt x="9722" y="15876"/>
                  </a:lnTo>
                  <a:lnTo>
                    <a:pt x="9802" y="15883"/>
                  </a:lnTo>
                  <a:lnTo>
                    <a:pt x="9883" y="15895"/>
                  </a:lnTo>
                  <a:lnTo>
                    <a:pt x="9960" y="15910"/>
                  </a:lnTo>
                  <a:lnTo>
                    <a:pt x="10038" y="15929"/>
                  </a:lnTo>
                  <a:lnTo>
                    <a:pt x="10115" y="15955"/>
                  </a:lnTo>
                  <a:lnTo>
                    <a:pt x="10186" y="15982"/>
                  </a:lnTo>
                  <a:lnTo>
                    <a:pt x="10260" y="16020"/>
                  </a:lnTo>
                  <a:lnTo>
                    <a:pt x="10328" y="16054"/>
                  </a:lnTo>
                  <a:lnTo>
                    <a:pt x="10399" y="16096"/>
                  </a:lnTo>
                  <a:lnTo>
                    <a:pt x="10467" y="16145"/>
                  </a:lnTo>
                  <a:lnTo>
                    <a:pt x="10528" y="16190"/>
                  </a:lnTo>
                  <a:lnTo>
                    <a:pt x="10592" y="16240"/>
                  </a:lnTo>
                  <a:lnTo>
                    <a:pt x="10650" y="16300"/>
                  </a:lnTo>
                  <a:lnTo>
                    <a:pt x="10708" y="16357"/>
                  </a:lnTo>
                  <a:lnTo>
                    <a:pt x="10763" y="16422"/>
                  </a:lnTo>
                  <a:lnTo>
                    <a:pt x="10818" y="16483"/>
                  </a:lnTo>
                  <a:lnTo>
                    <a:pt x="10866" y="16555"/>
                  </a:lnTo>
                  <a:lnTo>
                    <a:pt x="10912" y="16623"/>
                  </a:lnTo>
                  <a:lnTo>
                    <a:pt x="10957" y="16695"/>
                  </a:lnTo>
                  <a:lnTo>
                    <a:pt x="10999" y="16771"/>
                  </a:lnTo>
                  <a:lnTo>
                    <a:pt x="11034" y="16851"/>
                  </a:lnTo>
                  <a:lnTo>
                    <a:pt x="11073" y="16930"/>
                  </a:lnTo>
                  <a:lnTo>
                    <a:pt x="11105" y="17014"/>
                  </a:lnTo>
                  <a:lnTo>
                    <a:pt x="11131" y="17097"/>
                  </a:lnTo>
                  <a:lnTo>
                    <a:pt x="11157" y="17184"/>
                  </a:lnTo>
                  <a:lnTo>
                    <a:pt x="11179" y="17275"/>
                  </a:lnTo>
                  <a:lnTo>
                    <a:pt x="11195" y="17363"/>
                  </a:lnTo>
                  <a:lnTo>
                    <a:pt x="11211" y="17454"/>
                  </a:lnTo>
                  <a:lnTo>
                    <a:pt x="11221" y="17549"/>
                  </a:lnTo>
                  <a:lnTo>
                    <a:pt x="11227" y="17643"/>
                  </a:lnTo>
                  <a:lnTo>
                    <a:pt x="11227" y="20155"/>
                  </a:lnTo>
                  <a:lnTo>
                    <a:pt x="11221" y="20200"/>
                  </a:lnTo>
                  <a:lnTo>
                    <a:pt x="11215" y="20246"/>
                  </a:lnTo>
                  <a:lnTo>
                    <a:pt x="11202" y="20295"/>
                  </a:lnTo>
                  <a:lnTo>
                    <a:pt x="11189" y="20337"/>
                  </a:lnTo>
                  <a:lnTo>
                    <a:pt x="11169" y="20382"/>
                  </a:lnTo>
                  <a:lnTo>
                    <a:pt x="11147" y="20428"/>
                  </a:lnTo>
                  <a:lnTo>
                    <a:pt x="11121" y="20466"/>
                  </a:lnTo>
                  <a:lnTo>
                    <a:pt x="11095" y="20507"/>
                  </a:lnTo>
                  <a:lnTo>
                    <a:pt x="11066" y="20545"/>
                  </a:lnTo>
                  <a:lnTo>
                    <a:pt x="11031" y="20591"/>
                  </a:lnTo>
                  <a:lnTo>
                    <a:pt x="10995" y="20629"/>
                  </a:lnTo>
                  <a:lnTo>
                    <a:pt x="10957" y="20663"/>
                  </a:lnTo>
                  <a:lnTo>
                    <a:pt x="10915" y="20705"/>
                  </a:lnTo>
                  <a:lnTo>
                    <a:pt x="10870" y="20739"/>
                  </a:lnTo>
                  <a:lnTo>
                    <a:pt x="10824" y="20773"/>
                  </a:lnTo>
                  <a:lnTo>
                    <a:pt x="10725" y="20845"/>
                  </a:lnTo>
                  <a:lnTo>
                    <a:pt x="10612" y="20910"/>
                  </a:lnTo>
                  <a:lnTo>
                    <a:pt x="10492" y="20970"/>
                  </a:lnTo>
                  <a:lnTo>
                    <a:pt x="10363" y="21035"/>
                  </a:lnTo>
                  <a:lnTo>
                    <a:pt x="10222" y="21088"/>
                  </a:lnTo>
                  <a:lnTo>
                    <a:pt x="10076" y="21145"/>
                  </a:lnTo>
                  <a:lnTo>
                    <a:pt x="9925" y="21194"/>
                  </a:lnTo>
                  <a:lnTo>
                    <a:pt x="9764" y="21240"/>
                  </a:lnTo>
                  <a:lnTo>
                    <a:pt x="9593" y="21285"/>
                  </a:lnTo>
                  <a:lnTo>
                    <a:pt x="9422" y="21327"/>
                  </a:lnTo>
                  <a:lnTo>
                    <a:pt x="9241" y="21365"/>
                  </a:lnTo>
                  <a:lnTo>
                    <a:pt x="9058" y="21403"/>
                  </a:lnTo>
                  <a:lnTo>
                    <a:pt x="8671" y="21463"/>
                  </a:lnTo>
                  <a:lnTo>
                    <a:pt x="8474" y="21486"/>
                  </a:lnTo>
                  <a:lnTo>
                    <a:pt x="8271" y="21513"/>
                  </a:lnTo>
                  <a:lnTo>
                    <a:pt x="8061" y="21536"/>
                  </a:lnTo>
                  <a:lnTo>
                    <a:pt x="7855" y="21551"/>
                  </a:lnTo>
                  <a:lnTo>
                    <a:pt x="7646" y="21566"/>
                  </a:lnTo>
                  <a:lnTo>
                    <a:pt x="7433" y="21581"/>
                  </a:lnTo>
                  <a:lnTo>
                    <a:pt x="7001" y="21596"/>
                  </a:lnTo>
                  <a:lnTo>
                    <a:pt x="6785" y="21600"/>
                  </a:lnTo>
                  <a:lnTo>
                    <a:pt x="6356" y="21600"/>
                  </a:lnTo>
                  <a:lnTo>
                    <a:pt x="6137" y="21596"/>
                  </a:lnTo>
                  <a:lnTo>
                    <a:pt x="5705" y="21581"/>
                  </a:lnTo>
                  <a:lnTo>
                    <a:pt x="5489" y="21566"/>
                  </a:lnTo>
                  <a:lnTo>
                    <a:pt x="5273" y="21551"/>
                  </a:lnTo>
                  <a:lnTo>
                    <a:pt x="5066" y="21536"/>
                  </a:lnTo>
                  <a:lnTo>
                    <a:pt x="4853" y="21513"/>
                  </a:lnTo>
                  <a:lnTo>
                    <a:pt x="4647" y="21486"/>
                  </a:lnTo>
                  <a:lnTo>
                    <a:pt x="4444" y="21463"/>
                  </a:lnTo>
                  <a:lnTo>
                    <a:pt x="4051" y="21403"/>
                  </a:lnTo>
                  <a:lnTo>
                    <a:pt x="3860" y="21365"/>
                  </a:lnTo>
                  <a:lnTo>
                    <a:pt x="3677" y="21327"/>
                  </a:lnTo>
                  <a:lnTo>
                    <a:pt x="3496" y="21285"/>
                  </a:lnTo>
                  <a:lnTo>
                    <a:pt x="3325" y="21240"/>
                  </a:lnTo>
                  <a:lnTo>
                    <a:pt x="3158" y="21194"/>
                  </a:lnTo>
                  <a:lnTo>
                    <a:pt x="3000" y="21145"/>
                  </a:lnTo>
                  <a:lnTo>
                    <a:pt x="2851" y="21088"/>
                  </a:lnTo>
                  <a:lnTo>
                    <a:pt x="2706" y="21035"/>
                  </a:lnTo>
                  <a:lnTo>
                    <a:pt x="2571" y="20970"/>
                  </a:lnTo>
                  <a:lnTo>
                    <a:pt x="2445" y="20910"/>
                  </a:lnTo>
                  <a:lnTo>
                    <a:pt x="2332" y="20845"/>
                  </a:lnTo>
                  <a:lnTo>
                    <a:pt x="2226" y="20773"/>
                  </a:lnTo>
                  <a:lnTo>
                    <a:pt x="2177" y="20739"/>
                  </a:lnTo>
                  <a:lnTo>
                    <a:pt x="2132" y="20705"/>
                  </a:lnTo>
                  <a:lnTo>
                    <a:pt x="2087" y="20663"/>
                  </a:lnTo>
                  <a:lnTo>
                    <a:pt x="2049" y="20629"/>
                  </a:lnTo>
                  <a:lnTo>
                    <a:pt x="2013" y="20591"/>
                  </a:lnTo>
                  <a:lnTo>
                    <a:pt x="1974" y="20545"/>
                  </a:lnTo>
                  <a:lnTo>
                    <a:pt x="1945" y="20507"/>
                  </a:lnTo>
                  <a:lnTo>
                    <a:pt x="1916" y="20466"/>
                  </a:lnTo>
                  <a:lnTo>
                    <a:pt x="1894" y="20428"/>
                  </a:lnTo>
                  <a:lnTo>
                    <a:pt x="1868" y="20382"/>
                  </a:lnTo>
                  <a:lnTo>
                    <a:pt x="1849" y="20337"/>
                  </a:lnTo>
                  <a:lnTo>
                    <a:pt x="1833" y="20295"/>
                  </a:lnTo>
                  <a:lnTo>
                    <a:pt x="1823" y="20246"/>
                  </a:lnTo>
                  <a:lnTo>
                    <a:pt x="1813" y="20200"/>
                  </a:lnTo>
                  <a:lnTo>
                    <a:pt x="1807" y="20155"/>
                  </a:lnTo>
                  <a:lnTo>
                    <a:pt x="1807" y="17738"/>
                  </a:lnTo>
                  <a:lnTo>
                    <a:pt x="1810" y="17643"/>
                  </a:lnTo>
                  <a:lnTo>
                    <a:pt x="1813" y="17549"/>
                  </a:lnTo>
                  <a:lnTo>
                    <a:pt x="1823" y="17454"/>
                  </a:lnTo>
                  <a:lnTo>
                    <a:pt x="1839" y="17363"/>
                  </a:lnTo>
                  <a:lnTo>
                    <a:pt x="1855" y="17275"/>
                  </a:lnTo>
                  <a:lnTo>
                    <a:pt x="1874" y="17184"/>
                  </a:lnTo>
                  <a:lnTo>
                    <a:pt x="1903" y="17097"/>
                  </a:lnTo>
                  <a:lnTo>
                    <a:pt x="1932" y="17014"/>
                  </a:lnTo>
                  <a:lnTo>
                    <a:pt x="1961" y="16930"/>
                  </a:lnTo>
                  <a:lnTo>
                    <a:pt x="1997" y="16851"/>
                  </a:lnTo>
                  <a:lnTo>
                    <a:pt x="2036" y="16771"/>
                  </a:lnTo>
                  <a:lnTo>
                    <a:pt x="2078" y="16695"/>
                  </a:lnTo>
                  <a:lnTo>
                    <a:pt x="2119" y="16623"/>
                  </a:lnTo>
                  <a:lnTo>
                    <a:pt x="2168" y="16555"/>
                  </a:lnTo>
                  <a:lnTo>
                    <a:pt x="2216" y="16483"/>
                  </a:lnTo>
                  <a:lnTo>
                    <a:pt x="2271" y="16422"/>
                  </a:lnTo>
                  <a:lnTo>
                    <a:pt x="2326" y="16357"/>
                  </a:lnTo>
                  <a:lnTo>
                    <a:pt x="2384" y="16300"/>
                  </a:lnTo>
                  <a:lnTo>
                    <a:pt x="2442" y="16240"/>
                  </a:lnTo>
                  <a:lnTo>
                    <a:pt x="2506" y="16190"/>
                  </a:lnTo>
                  <a:lnTo>
                    <a:pt x="2568" y="16145"/>
                  </a:lnTo>
                  <a:lnTo>
                    <a:pt x="2639" y="16096"/>
                  </a:lnTo>
                  <a:lnTo>
                    <a:pt x="2703" y="16054"/>
                  </a:lnTo>
                  <a:lnTo>
                    <a:pt x="2774" y="16020"/>
                  </a:lnTo>
                  <a:lnTo>
                    <a:pt x="2848" y="15982"/>
                  </a:lnTo>
                  <a:lnTo>
                    <a:pt x="2919" y="15955"/>
                  </a:lnTo>
                  <a:lnTo>
                    <a:pt x="2996" y="15929"/>
                  </a:lnTo>
                  <a:lnTo>
                    <a:pt x="3074" y="15910"/>
                  </a:lnTo>
                  <a:lnTo>
                    <a:pt x="3151" y="15895"/>
                  </a:lnTo>
                  <a:lnTo>
                    <a:pt x="3232" y="15883"/>
                  </a:lnTo>
                  <a:lnTo>
                    <a:pt x="3312" y="15876"/>
                  </a:lnTo>
                  <a:lnTo>
                    <a:pt x="3393" y="15872"/>
                  </a:lnTo>
                  <a:lnTo>
                    <a:pt x="3496" y="15860"/>
                  </a:lnTo>
                  <a:lnTo>
                    <a:pt x="3790" y="15830"/>
                  </a:lnTo>
                  <a:lnTo>
                    <a:pt x="4225" y="15792"/>
                  </a:lnTo>
                  <a:lnTo>
                    <a:pt x="4489" y="15773"/>
                  </a:lnTo>
                  <a:lnTo>
                    <a:pt x="4776" y="15750"/>
                  </a:lnTo>
                  <a:close/>
                  <a:moveTo>
                    <a:pt x="10211" y="11870"/>
                  </a:moveTo>
                  <a:lnTo>
                    <a:pt x="11953" y="11870"/>
                  </a:lnTo>
                  <a:lnTo>
                    <a:pt x="11953" y="15088"/>
                  </a:lnTo>
                  <a:lnTo>
                    <a:pt x="10211" y="15088"/>
                  </a:lnTo>
                  <a:lnTo>
                    <a:pt x="10211" y="11870"/>
                  </a:lnTo>
                  <a:close/>
                  <a:moveTo>
                    <a:pt x="5015" y="10105"/>
                  </a:moveTo>
                  <a:lnTo>
                    <a:pt x="4990" y="10109"/>
                  </a:lnTo>
                  <a:lnTo>
                    <a:pt x="4967" y="10113"/>
                  </a:lnTo>
                  <a:lnTo>
                    <a:pt x="4938" y="10124"/>
                  </a:lnTo>
                  <a:lnTo>
                    <a:pt x="4915" y="10136"/>
                  </a:lnTo>
                  <a:lnTo>
                    <a:pt x="4893" y="10151"/>
                  </a:lnTo>
                  <a:lnTo>
                    <a:pt x="4870" y="10170"/>
                  </a:lnTo>
                  <a:lnTo>
                    <a:pt x="4828" y="10219"/>
                  </a:lnTo>
                  <a:lnTo>
                    <a:pt x="4783" y="10268"/>
                  </a:lnTo>
                  <a:lnTo>
                    <a:pt x="4741" y="10325"/>
                  </a:lnTo>
                  <a:lnTo>
                    <a:pt x="4700" y="10389"/>
                  </a:lnTo>
                  <a:lnTo>
                    <a:pt x="4619" y="10526"/>
                  </a:lnTo>
                  <a:lnTo>
                    <a:pt x="4558" y="10624"/>
                  </a:lnTo>
                  <a:lnTo>
                    <a:pt x="4500" y="10726"/>
                  </a:lnTo>
                  <a:lnTo>
                    <a:pt x="4438" y="10832"/>
                  </a:lnTo>
                  <a:lnTo>
                    <a:pt x="4384" y="10946"/>
                  </a:lnTo>
                  <a:lnTo>
                    <a:pt x="4345" y="11158"/>
                  </a:lnTo>
                  <a:lnTo>
                    <a:pt x="4329" y="11271"/>
                  </a:lnTo>
                  <a:lnTo>
                    <a:pt x="4316" y="11381"/>
                  </a:lnTo>
                  <a:lnTo>
                    <a:pt x="4306" y="11495"/>
                  </a:lnTo>
                  <a:lnTo>
                    <a:pt x="4300" y="11612"/>
                  </a:lnTo>
                  <a:lnTo>
                    <a:pt x="4297" y="11722"/>
                  </a:lnTo>
                  <a:lnTo>
                    <a:pt x="4297" y="11839"/>
                  </a:lnTo>
                  <a:lnTo>
                    <a:pt x="4300" y="12010"/>
                  </a:lnTo>
                  <a:lnTo>
                    <a:pt x="4310" y="12172"/>
                  </a:lnTo>
                  <a:lnTo>
                    <a:pt x="4329" y="12332"/>
                  </a:lnTo>
                  <a:lnTo>
                    <a:pt x="4355" y="12491"/>
                  </a:lnTo>
                  <a:lnTo>
                    <a:pt x="4390" y="12650"/>
                  </a:lnTo>
                  <a:lnTo>
                    <a:pt x="4426" y="12801"/>
                  </a:lnTo>
                  <a:lnTo>
                    <a:pt x="4471" y="12952"/>
                  </a:lnTo>
                  <a:lnTo>
                    <a:pt x="4522" y="13100"/>
                  </a:lnTo>
                  <a:lnTo>
                    <a:pt x="4577" y="13248"/>
                  </a:lnTo>
                  <a:lnTo>
                    <a:pt x="4638" y="13392"/>
                  </a:lnTo>
                  <a:lnTo>
                    <a:pt x="4703" y="13528"/>
                  </a:lnTo>
                  <a:lnTo>
                    <a:pt x="4770" y="13660"/>
                  </a:lnTo>
                  <a:lnTo>
                    <a:pt x="4848" y="13785"/>
                  </a:lnTo>
                  <a:lnTo>
                    <a:pt x="4922" y="13910"/>
                  </a:lnTo>
                  <a:lnTo>
                    <a:pt x="5002" y="14031"/>
                  </a:lnTo>
                  <a:lnTo>
                    <a:pt x="5086" y="14145"/>
                  </a:lnTo>
                  <a:lnTo>
                    <a:pt x="5170" y="14255"/>
                  </a:lnTo>
                  <a:lnTo>
                    <a:pt x="5257" y="14361"/>
                  </a:lnTo>
                  <a:lnTo>
                    <a:pt x="5347" y="14456"/>
                  </a:lnTo>
                  <a:lnTo>
                    <a:pt x="5438" y="14550"/>
                  </a:lnTo>
                  <a:lnTo>
                    <a:pt x="5528" y="14637"/>
                  </a:lnTo>
                  <a:lnTo>
                    <a:pt x="5621" y="14717"/>
                  </a:lnTo>
                  <a:lnTo>
                    <a:pt x="5715" y="14793"/>
                  </a:lnTo>
                  <a:lnTo>
                    <a:pt x="5808" y="14857"/>
                  </a:lnTo>
                  <a:lnTo>
                    <a:pt x="5902" y="14917"/>
                  </a:lnTo>
                  <a:lnTo>
                    <a:pt x="5992" y="14967"/>
                  </a:lnTo>
                  <a:lnTo>
                    <a:pt x="6085" y="15012"/>
                  </a:lnTo>
                  <a:lnTo>
                    <a:pt x="6175" y="15054"/>
                  </a:lnTo>
                  <a:lnTo>
                    <a:pt x="6266" y="15080"/>
                  </a:lnTo>
                  <a:lnTo>
                    <a:pt x="6350" y="15103"/>
                  </a:lnTo>
                  <a:lnTo>
                    <a:pt x="6437" y="15114"/>
                  </a:lnTo>
                  <a:lnTo>
                    <a:pt x="6517" y="15118"/>
                  </a:lnTo>
                  <a:lnTo>
                    <a:pt x="6601" y="15114"/>
                  </a:lnTo>
                  <a:lnTo>
                    <a:pt x="6681" y="15103"/>
                  </a:lnTo>
                  <a:lnTo>
                    <a:pt x="6772" y="15080"/>
                  </a:lnTo>
                  <a:lnTo>
                    <a:pt x="6859" y="15054"/>
                  </a:lnTo>
                  <a:lnTo>
                    <a:pt x="6952" y="15012"/>
                  </a:lnTo>
                  <a:lnTo>
                    <a:pt x="7039" y="14967"/>
                  </a:lnTo>
                  <a:lnTo>
                    <a:pt x="7133" y="14917"/>
                  </a:lnTo>
                  <a:lnTo>
                    <a:pt x="7226" y="14857"/>
                  </a:lnTo>
                  <a:lnTo>
                    <a:pt x="7320" y="14793"/>
                  </a:lnTo>
                  <a:lnTo>
                    <a:pt x="7413" y="14717"/>
                  </a:lnTo>
                  <a:lnTo>
                    <a:pt x="7503" y="14637"/>
                  </a:lnTo>
                  <a:lnTo>
                    <a:pt x="7597" y="14550"/>
                  </a:lnTo>
                  <a:lnTo>
                    <a:pt x="7687" y="14456"/>
                  </a:lnTo>
                  <a:lnTo>
                    <a:pt x="7777" y="14361"/>
                  </a:lnTo>
                  <a:lnTo>
                    <a:pt x="7864" y="14255"/>
                  </a:lnTo>
                  <a:lnTo>
                    <a:pt x="7948" y="14145"/>
                  </a:lnTo>
                  <a:lnTo>
                    <a:pt x="8032" y="14031"/>
                  </a:lnTo>
                  <a:lnTo>
                    <a:pt x="8116" y="13910"/>
                  </a:lnTo>
                  <a:lnTo>
                    <a:pt x="8190" y="13785"/>
                  </a:lnTo>
                  <a:lnTo>
                    <a:pt x="8264" y="13660"/>
                  </a:lnTo>
                  <a:lnTo>
                    <a:pt x="8331" y="13528"/>
                  </a:lnTo>
                  <a:lnTo>
                    <a:pt x="8396" y="13392"/>
                  </a:lnTo>
                  <a:lnTo>
                    <a:pt x="8454" y="13248"/>
                  </a:lnTo>
                  <a:lnTo>
                    <a:pt x="8512" y="13100"/>
                  </a:lnTo>
                  <a:lnTo>
                    <a:pt x="8560" y="12952"/>
                  </a:lnTo>
                  <a:lnTo>
                    <a:pt x="8609" y="12801"/>
                  </a:lnTo>
                  <a:lnTo>
                    <a:pt x="8647" y="12650"/>
                  </a:lnTo>
                  <a:lnTo>
                    <a:pt x="8676" y="12491"/>
                  </a:lnTo>
                  <a:lnTo>
                    <a:pt x="8705" y="12332"/>
                  </a:lnTo>
                  <a:lnTo>
                    <a:pt x="8725" y="12172"/>
                  </a:lnTo>
                  <a:lnTo>
                    <a:pt x="8734" y="12010"/>
                  </a:lnTo>
                  <a:lnTo>
                    <a:pt x="8741" y="11839"/>
                  </a:lnTo>
                  <a:lnTo>
                    <a:pt x="8737" y="11745"/>
                  </a:lnTo>
                  <a:lnTo>
                    <a:pt x="8734" y="11642"/>
                  </a:lnTo>
                  <a:lnTo>
                    <a:pt x="8509" y="11631"/>
                  </a:lnTo>
                  <a:lnTo>
                    <a:pt x="8277" y="11612"/>
                  </a:lnTo>
                  <a:lnTo>
                    <a:pt x="8038" y="11578"/>
                  </a:lnTo>
                  <a:lnTo>
                    <a:pt x="7796" y="11544"/>
                  </a:lnTo>
                  <a:lnTo>
                    <a:pt x="7555" y="11502"/>
                  </a:lnTo>
                  <a:lnTo>
                    <a:pt x="7310" y="11453"/>
                  </a:lnTo>
                  <a:lnTo>
                    <a:pt x="7071" y="11389"/>
                  </a:lnTo>
                  <a:lnTo>
                    <a:pt x="6955" y="11358"/>
                  </a:lnTo>
                  <a:lnTo>
                    <a:pt x="6839" y="11324"/>
                  </a:lnTo>
                  <a:lnTo>
                    <a:pt x="6727" y="11287"/>
                  </a:lnTo>
                  <a:lnTo>
                    <a:pt x="6507" y="11211"/>
                  </a:lnTo>
                  <a:lnTo>
                    <a:pt x="6401" y="11165"/>
                  </a:lnTo>
                  <a:lnTo>
                    <a:pt x="6301" y="11124"/>
                  </a:lnTo>
                  <a:lnTo>
                    <a:pt x="6201" y="11078"/>
                  </a:lnTo>
                  <a:lnTo>
                    <a:pt x="6108" y="11029"/>
                  </a:lnTo>
                  <a:lnTo>
                    <a:pt x="6021" y="10984"/>
                  </a:lnTo>
                  <a:lnTo>
                    <a:pt x="5934" y="10934"/>
                  </a:lnTo>
                  <a:lnTo>
                    <a:pt x="5853" y="10878"/>
                  </a:lnTo>
                  <a:lnTo>
                    <a:pt x="5779" y="10825"/>
                  </a:lnTo>
                  <a:lnTo>
                    <a:pt x="5708" y="10772"/>
                  </a:lnTo>
                  <a:lnTo>
                    <a:pt x="5644" y="10711"/>
                  </a:lnTo>
                  <a:lnTo>
                    <a:pt x="5589" y="10650"/>
                  </a:lnTo>
                  <a:lnTo>
                    <a:pt x="5537" y="10586"/>
                  </a:lnTo>
                  <a:lnTo>
                    <a:pt x="5492" y="10526"/>
                  </a:lnTo>
                  <a:lnTo>
                    <a:pt x="5450" y="10457"/>
                  </a:lnTo>
                  <a:lnTo>
                    <a:pt x="5409" y="10401"/>
                  </a:lnTo>
                  <a:lnTo>
                    <a:pt x="5370" y="10348"/>
                  </a:lnTo>
                  <a:lnTo>
                    <a:pt x="5331" y="10298"/>
                  </a:lnTo>
                  <a:lnTo>
                    <a:pt x="5292" y="10260"/>
                  </a:lnTo>
                  <a:lnTo>
                    <a:pt x="5257" y="10223"/>
                  </a:lnTo>
                  <a:lnTo>
                    <a:pt x="5225" y="10189"/>
                  </a:lnTo>
                  <a:lnTo>
                    <a:pt x="5193" y="10166"/>
                  </a:lnTo>
                  <a:lnTo>
                    <a:pt x="5160" y="10143"/>
                  </a:lnTo>
                  <a:lnTo>
                    <a:pt x="5128" y="10128"/>
                  </a:lnTo>
                  <a:lnTo>
                    <a:pt x="5099" y="10117"/>
                  </a:lnTo>
                  <a:lnTo>
                    <a:pt x="5073" y="10109"/>
                  </a:lnTo>
                  <a:lnTo>
                    <a:pt x="5041" y="10105"/>
                  </a:lnTo>
                  <a:lnTo>
                    <a:pt x="5015" y="10105"/>
                  </a:lnTo>
                  <a:close/>
                  <a:moveTo>
                    <a:pt x="13260" y="9882"/>
                  </a:moveTo>
                  <a:lnTo>
                    <a:pt x="15002" y="9882"/>
                  </a:lnTo>
                  <a:lnTo>
                    <a:pt x="15002" y="14936"/>
                  </a:lnTo>
                  <a:lnTo>
                    <a:pt x="13260" y="14936"/>
                  </a:lnTo>
                  <a:lnTo>
                    <a:pt x="13260" y="9882"/>
                  </a:lnTo>
                  <a:close/>
                  <a:moveTo>
                    <a:pt x="6443" y="7818"/>
                  </a:moveTo>
                  <a:lnTo>
                    <a:pt x="6591" y="7818"/>
                  </a:lnTo>
                  <a:lnTo>
                    <a:pt x="6665" y="7822"/>
                  </a:lnTo>
                  <a:lnTo>
                    <a:pt x="6807" y="7837"/>
                  </a:lnTo>
                  <a:lnTo>
                    <a:pt x="6881" y="7849"/>
                  </a:lnTo>
                  <a:lnTo>
                    <a:pt x="6952" y="7868"/>
                  </a:lnTo>
                  <a:lnTo>
                    <a:pt x="7023" y="7883"/>
                  </a:lnTo>
                  <a:lnTo>
                    <a:pt x="7094" y="7902"/>
                  </a:lnTo>
                  <a:lnTo>
                    <a:pt x="7162" y="7921"/>
                  </a:lnTo>
                  <a:lnTo>
                    <a:pt x="7229" y="7947"/>
                  </a:lnTo>
                  <a:lnTo>
                    <a:pt x="7300" y="7970"/>
                  </a:lnTo>
                  <a:lnTo>
                    <a:pt x="7365" y="8000"/>
                  </a:lnTo>
                  <a:lnTo>
                    <a:pt x="7432" y="8030"/>
                  </a:lnTo>
                  <a:lnTo>
                    <a:pt x="7497" y="8065"/>
                  </a:lnTo>
                  <a:lnTo>
                    <a:pt x="7564" y="8099"/>
                  </a:lnTo>
                  <a:lnTo>
                    <a:pt x="7626" y="8136"/>
                  </a:lnTo>
                  <a:lnTo>
                    <a:pt x="7755" y="8216"/>
                  </a:lnTo>
                  <a:lnTo>
                    <a:pt x="7880" y="8307"/>
                  </a:lnTo>
                  <a:lnTo>
                    <a:pt x="8000" y="8401"/>
                  </a:lnTo>
                  <a:lnTo>
                    <a:pt x="8116" y="8507"/>
                  </a:lnTo>
                  <a:lnTo>
                    <a:pt x="8225" y="8617"/>
                  </a:lnTo>
                  <a:lnTo>
                    <a:pt x="8331" y="8738"/>
                  </a:lnTo>
                  <a:lnTo>
                    <a:pt x="8435" y="8867"/>
                  </a:lnTo>
                  <a:lnTo>
                    <a:pt x="8534" y="9000"/>
                  </a:lnTo>
                  <a:lnTo>
                    <a:pt x="8631" y="9140"/>
                  </a:lnTo>
                  <a:lnTo>
                    <a:pt x="8721" y="9284"/>
                  </a:lnTo>
                  <a:lnTo>
                    <a:pt x="8805" y="9435"/>
                  </a:lnTo>
                  <a:lnTo>
                    <a:pt x="8886" y="9594"/>
                  </a:lnTo>
                  <a:lnTo>
                    <a:pt x="8960" y="9757"/>
                  </a:lnTo>
                  <a:lnTo>
                    <a:pt x="9028" y="9924"/>
                  </a:lnTo>
                  <a:lnTo>
                    <a:pt x="9092" y="10101"/>
                  </a:lnTo>
                  <a:lnTo>
                    <a:pt x="9147" y="10276"/>
                  </a:lnTo>
                  <a:lnTo>
                    <a:pt x="9202" y="10457"/>
                  </a:lnTo>
                  <a:lnTo>
                    <a:pt x="9243" y="10647"/>
                  </a:lnTo>
                  <a:lnTo>
                    <a:pt x="9282" y="10836"/>
                  </a:lnTo>
                  <a:lnTo>
                    <a:pt x="9318" y="11029"/>
                  </a:lnTo>
                  <a:lnTo>
                    <a:pt x="9340" y="11230"/>
                  </a:lnTo>
                  <a:lnTo>
                    <a:pt x="9359" y="11430"/>
                  </a:lnTo>
                  <a:lnTo>
                    <a:pt x="9369" y="11635"/>
                  </a:lnTo>
                  <a:lnTo>
                    <a:pt x="9372" y="11839"/>
                  </a:lnTo>
                  <a:lnTo>
                    <a:pt x="9372" y="11949"/>
                  </a:lnTo>
                  <a:lnTo>
                    <a:pt x="9369" y="12055"/>
                  </a:lnTo>
                  <a:lnTo>
                    <a:pt x="9363" y="12161"/>
                  </a:lnTo>
                  <a:lnTo>
                    <a:pt x="9353" y="12263"/>
                  </a:lnTo>
                  <a:lnTo>
                    <a:pt x="9343" y="12369"/>
                  </a:lnTo>
                  <a:lnTo>
                    <a:pt x="9330" y="12472"/>
                  </a:lnTo>
                  <a:lnTo>
                    <a:pt x="9314" y="12574"/>
                  </a:lnTo>
                  <a:lnTo>
                    <a:pt x="9298" y="12672"/>
                  </a:lnTo>
                  <a:lnTo>
                    <a:pt x="9276" y="12771"/>
                  </a:lnTo>
                  <a:lnTo>
                    <a:pt x="9253" y="12873"/>
                  </a:lnTo>
                  <a:lnTo>
                    <a:pt x="9231" y="12971"/>
                  </a:lnTo>
                  <a:lnTo>
                    <a:pt x="9208" y="13066"/>
                  </a:lnTo>
                  <a:lnTo>
                    <a:pt x="9179" y="13161"/>
                  </a:lnTo>
                  <a:lnTo>
                    <a:pt x="9147" y="13255"/>
                  </a:lnTo>
                  <a:lnTo>
                    <a:pt x="9118" y="13346"/>
                  </a:lnTo>
                  <a:lnTo>
                    <a:pt x="9086" y="13437"/>
                  </a:lnTo>
                  <a:lnTo>
                    <a:pt x="9015" y="13615"/>
                  </a:lnTo>
                  <a:lnTo>
                    <a:pt x="8937" y="13789"/>
                  </a:lnTo>
                  <a:lnTo>
                    <a:pt x="8854" y="13960"/>
                  </a:lnTo>
                  <a:lnTo>
                    <a:pt x="8766" y="14122"/>
                  </a:lnTo>
                  <a:lnTo>
                    <a:pt x="8673" y="14281"/>
                  </a:lnTo>
                  <a:lnTo>
                    <a:pt x="8573" y="14429"/>
                  </a:lnTo>
                  <a:lnTo>
                    <a:pt x="8473" y="14577"/>
                  </a:lnTo>
                  <a:lnTo>
                    <a:pt x="8367" y="14713"/>
                  </a:lnTo>
                  <a:lnTo>
                    <a:pt x="8257" y="14846"/>
                  </a:lnTo>
                  <a:lnTo>
                    <a:pt x="8148" y="14970"/>
                  </a:lnTo>
                  <a:lnTo>
                    <a:pt x="8032" y="15088"/>
                  </a:lnTo>
                  <a:lnTo>
                    <a:pt x="7916" y="15198"/>
                  </a:lnTo>
                  <a:lnTo>
                    <a:pt x="7677" y="15395"/>
                  </a:lnTo>
                  <a:lnTo>
                    <a:pt x="7558" y="15482"/>
                  </a:lnTo>
                  <a:lnTo>
                    <a:pt x="7439" y="15557"/>
                  </a:lnTo>
                  <a:lnTo>
                    <a:pt x="7320" y="15629"/>
                  </a:lnTo>
                  <a:lnTo>
                    <a:pt x="7200" y="15690"/>
                  </a:lnTo>
                  <a:lnTo>
                    <a:pt x="7081" y="15743"/>
                  </a:lnTo>
                  <a:lnTo>
                    <a:pt x="6965" y="15784"/>
                  </a:lnTo>
                  <a:lnTo>
                    <a:pt x="6849" y="15819"/>
                  </a:lnTo>
                  <a:lnTo>
                    <a:pt x="6736" y="15841"/>
                  </a:lnTo>
                  <a:lnTo>
                    <a:pt x="6678" y="15853"/>
                  </a:lnTo>
                  <a:lnTo>
                    <a:pt x="6627" y="15856"/>
                  </a:lnTo>
                  <a:lnTo>
                    <a:pt x="6569" y="15860"/>
                  </a:lnTo>
                  <a:lnTo>
                    <a:pt x="6517" y="15864"/>
                  </a:lnTo>
                  <a:lnTo>
                    <a:pt x="6462" y="15860"/>
                  </a:lnTo>
                  <a:lnTo>
                    <a:pt x="6411" y="15856"/>
                  </a:lnTo>
                  <a:lnTo>
                    <a:pt x="6356" y="15853"/>
                  </a:lnTo>
                  <a:lnTo>
                    <a:pt x="6301" y="15841"/>
                  </a:lnTo>
                  <a:lnTo>
                    <a:pt x="6188" y="15819"/>
                  </a:lnTo>
                  <a:lnTo>
                    <a:pt x="6072" y="15784"/>
                  </a:lnTo>
                  <a:lnTo>
                    <a:pt x="5953" y="15743"/>
                  </a:lnTo>
                  <a:lnTo>
                    <a:pt x="5837" y="15690"/>
                  </a:lnTo>
                  <a:lnTo>
                    <a:pt x="5718" y="15629"/>
                  </a:lnTo>
                  <a:lnTo>
                    <a:pt x="5595" y="15557"/>
                  </a:lnTo>
                  <a:lnTo>
                    <a:pt x="5476" y="15482"/>
                  </a:lnTo>
                  <a:lnTo>
                    <a:pt x="5357" y="15395"/>
                  </a:lnTo>
                  <a:lnTo>
                    <a:pt x="5238" y="15296"/>
                  </a:lnTo>
                  <a:lnTo>
                    <a:pt x="5118" y="15198"/>
                  </a:lnTo>
                  <a:lnTo>
                    <a:pt x="5002" y="15088"/>
                  </a:lnTo>
                  <a:lnTo>
                    <a:pt x="4890" y="14970"/>
                  </a:lnTo>
                  <a:lnTo>
                    <a:pt x="4777" y="14846"/>
                  </a:lnTo>
                  <a:lnTo>
                    <a:pt x="4667" y="14713"/>
                  </a:lnTo>
                  <a:lnTo>
                    <a:pt x="4561" y="14577"/>
                  </a:lnTo>
                  <a:lnTo>
                    <a:pt x="4458" y="14429"/>
                  </a:lnTo>
                  <a:lnTo>
                    <a:pt x="4364" y="14281"/>
                  </a:lnTo>
                  <a:lnTo>
                    <a:pt x="4268" y="14122"/>
                  </a:lnTo>
                  <a:lnTo>
                    <a:pt x="4181" y="13960"/>
                  </a:lnTo>
                  <a:lnTo>
                    <a:pt x="4097" y="13789"/>
                  </a:lnTo>
                  <a:lnTo>
                    <a:pt x="4020" y="13615"/>
                  </a:lnTo>
                  <a:lnTo>
                    <a:pt x="3949" y="13437"/>
                  </a:lnTo>
                  <a:lnTo>
                    <a:pt x="3916" y="13346"/>
                  </a:lnTo>
                  <a:lnTo>
                    <a:pt x="3884" y="13255"/>
                  </a:lnTo>
                  <a:lnTo>
                    <a:pt x="3855" y="13161"/>
                  </a:lnTo>
                  <a:lnTo>
                    <a:pt x="3829" y="13066"/>
                  </a:lnTo>
                  <a:lnTo>
                    <a:pt x="3804" y="12971"/>
                  </a:lnTo>
                  <a:lnTo>
                    <a:pt x="3781" y="12873"/>
                  </a:lnTo>
                  <a:lnTo>
                    <a:pt x="3755" y="12771"/>
                  </a:lnTo>
                  <a:lnTo>
                    <a:pt x="3736" y="12672"/>
                  </a:lnTo>
                  <a:lnTo>
                    <a:pt x="3720" y="12574"/>
                  </a:lnTo>
                  <a:lnTo>
                    <a:pt x="3704" y="12472"/>
                  </a:lnTo>
                  <a:lnTo>
                    <a:pt x="3691" y="12369"/>
                  </a:lnTo>
                  <a:lnTo>
                    <a:pt x="3681" y="12263"/>
                  </a:lnTo>
                  <a:lnTo>
                    <a:pt x="3671" y="12161"/>
                  </a:lnTo>
                  <a:lnTo>
                    <a:pt x="3668" y="12055"/>
                  </a:lnTo>
                  <a:lnTo>
                    <a:pt x="3662" y="11949"/>
                  </a:lnTo>
                  <a:lnTo>
                    <a:pt x="3662" y="11839"/>
                  </a:lnTo>
                  <a:lnTo>
                    <a:pt x="3665" y="11635"/>
                  </a:lnTo>
                  <a:lnTo>
                    <a:pt x="3678" y="11430"/>
                  </a:lnTo>
                  <a:lnTo>
                    <a:pt x="3694" y="11230"/>
                  </a:lnTo>
                  <a:lnTo>
                    <a:pt x="3720" y="11029"/>
                  </a:lnTo>
                  <a:lnTo>
                    <a:pt x="3749" y="10836"/>
                  </a:lnTo>
                  <a:lnTo>
                    <a:pt x="3833" y="10457"/>
                  </a:lnTo>
                  <a:lnTo>
                    <a:pt x="3884" y="10276"/>
                  </a:lnTo>
                  <a:lnTo>
                    <a:pt x="3942" y="10101"/>
                  </a:lnTo>
                  <a:lnTo>
                    <a:pt x="4003" y="9924"/>
                  </a:lnTo>
                  <a:lnTo>
                    <a:pt x="4074" y="9757"/>
                  </a:lnTo>
                  <a:lnTo>
                    <a:pt x="4152" y="9594"/>
                  </a:lnTo>
                  <a:lnTo>
                    <a:pt x="4229" y="9435"/>
                  </a:lnTo>
                  <a:lnTo>
                    <a:pt x="4313" y="9284"/>
                  </a:lnTo>
                  <a:lnTo>
                    <a:pt x="4403" y="9140"/>
                  </a:lnTo>
                  <a:lnTo>
                    <a:pt x="4500" y="9000"/>
                  </a:lnTo>
                  <a:lnTo>
                    <a:pt x="4600" y="8867"/>
                  </a:lnTo>
                  <a:lnTo>
                    <a:pt x="4700" y="8738"/>
                  </a:lnTo>
                  <a:lnTo>
                    <a:pt x="4809" y="8617"/>
                  </a:lnTo>
                  <a:lnTo>
                    <a:pt x="4919" y="8507"/>
                  </a:lnTo>
                  <a:lnTo>
                    <a:pt x="5035" y="8401"/>
                  </a:lnTo>
                  <a:lnTo>
                    <a:pt x="5157" y="8307"/>
                  </a:lnTo>
                  <a:lnTo>
                    <a:pt x="5280" y="8216"/>
                  </a:lnTo>
                  <a:lnTo>
                    <a:pt x="5405" y="8136"/>
                  </a:lnTo>
                  <a:lnTo>
                    <a:pt x="5470" y="8099"/>
                  </a:lnTo>
                  <a:lnTo>
                    <a:pt x="5537" y="8065"/>
                  </a:lnTo>
                  <a:lnTo>
                    <a:pt x="5602" y="8030"/>
                  </a:lnTo>
                  <a:lnTo>
                    <a:pt x="5670" y="8000"/>
                  </a:lnTo>
                  <a:lnTo>
                    <a:pt x="5734" y="7970"/>
                  </a:lnTo>
                  <a:lnTo>
                    <a:pt x="5805" y="7947"/>
                  </a:lnTo>
                  <a:lnTo>
                    <a:pt x="5873" y="7921"/>
                  </a:lnTo>
                  <a:lnTo>
                    <a:pt x="5943" y="7902"/>
                  </a:lnTo>
                  <a:lnTo>
                    <a:pt x="6014" y="7883"/>
                  </a:lnTo>
                  <a:lnTo>
                    <a:pt x="6082" y="7868"/>
                  </a:lnTo>
                  <a:lnTo>
                    <a:pt x="6156" y="7849"/>
                  </a:lnTo>
                  <a:lnTo>
                    <a:pt x="6224" y="7837"/>
                  </a:lnTo>
                  <a:lnTo>
                    <a:pt x="6372" y="7822"/>
                  </a:lnTo>
                  <a:lnTo>
                    <a:pt x="6443" y="7818"/>
                  </a:lnTo>
                  <a:close/>
                  <a:moveTo>
                    <a:pt x="16309" y="5528"/>
                  </a:moveTo>
                  <a:lnTo>
                    <a:pt x="18051" y="5528"/>
                  </a:lnTo>
                  <a:lnTo>
                    <a:pt x="18051" y="14936"/>
                  </a:lnTo>
                  <a:lnTo>
                    <a:pt x="16309" y="14936"/>
                  </a:lnTo>
                  <a:lnTo>
                    <a:pt x="16309" y="5528"/>
                  </a:lnTo>
                  <a:close/>
                  <a:moveTo>
                    <a:pt x="0" y="0"/>
                  </a:moveTo>
                  <a:lnTo>
                    <a:pt x="21600" y="0"/>
                  </a:lnTo>
                  <a:lnTo>
                    <a:pt x="21600" y="2046"/>
                  </a:lnTo>
                  <a:lnTo>
                    <a:pt x="20726" y="2046"/>
                  </a:lnTo>
                  <a:lnTo>
                    <a:pt x="20726" y="18817"/>
                  </a:lnTo>
                  <a:lnTo>
                    <a:pt x="12724" y="18817"/>
                  </a:lnTo>
                  <a:lnTo>
                    <a:pt x="12724" y="17283"/>
                  </a:lnTo>
                  <a:lnTo>
                    <a:pt x="19419" y="17283"/>
                  </a:lnTo>
                  <a:lnTo>
                    <a:pt x="19419" y="2046"/>
                  </a:lnTo>
                  <a:lnTo>
                    <a:pt x="1984" y="2046"/>
                  </a:lnTo>
                  <a:lnTo>
                    <a:pt x="1984" y="14896"/>
                  </a:lnTo>
                  <a:lnTo>
                    <a:pt x="678" y="14896"/>
                  </a:lnTo>
                  <a:lnTo>
                    <a:pt x="678" y="2046"/>
                  </a:lnTo>
                  <a:lnTo>
                    <a:pt x="0" y="2046"/>
                  </a:lnTo>
                  <a:lnTo>
                    <a:pt x="0"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grpSp>
        <p:nvGrpSpPr>
          <p:cNvPr id="221" name="组合 15"/>
          <p:cNvGrpSpPr/>
          <p:nvPr/>
        </p:nvGrpSpPr>
        <p:grpSpPr>
          <a:xfrm>
            <a:off x="6538731" y="3858357"/>
            <a:ext cx="575915" cy="575915"/>
            <a:chOff x="0" y="0"/>
            <a:chExt cx="575914" cy="575914"/>
          </a:xfrm>
        </p:grpSpPr>
        <p:sp>
          <p:nvSpPr>
            <p:cNvPr id="219" name="椭圆 16"/>
            <p:cNvSpPr/>
            <p:nvPr/>
          </p:nvSpPr>
          <p:spPr>
            <a:xfrm>
              <a:off x="-1" y="-1"/>
              <a:ext cx="575916" cy="575916"/>
            </a:xfrm>
            <a:prstGeom prst="ellipse">
              <a:avLst/>
            </a:prstGeom>
            <a:solidFill>
              <a:srgbClr val="2F559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20" name="KSO_Shape"/>
            <p:cNvSpPr/>
            <p:nvPr/>
          </p:nvSpPr>
          <p:spPr>
            <a:xfrm>
              <a:off x="139703" y="144418"/>
              <a:ext cx="296507" cy="293542"/>
            </a:xfrm>
            <a:custGeom>
              <a:avLst/>
              <a:gdLst/>
              <a:ahLst/>
              <a:cxnLst>
                <a:cxn ang="0">
                  <a:pos x="wd2" y="hd2"/>
                </a:cxn>
                <a:cxn ang="5400000">
                  <a:pos x="wd2" y="hd2"/>
                </a:cxn>
                <a:cxn ang="10800000">
                  <a:pos x="wd2" y="hd2"/>
                </a:cxn>
                <a:cxn ang="16200000">
                  <a:pos x="wd2" y="hd2"/>
                </a:cxn>
              </a:cxnLst>
              <a:rect l="0" t="0" r="r" b="b"/>
              <a:pathLst>
                <a:path w="21600" h="21600" extrusionOk="0">
                  <a:moveTo>
                    <a:pt x="6879" y="15888"/>
                  </a:moveTo>
                  <a:lnTo>
                    <a:pt x="7153" y="16485"/>
                  </a:lnTo>
                  <a:lnTo>
                    <a:pt x="7182" y="16511"/>
                  </a:lnTo>
                  <a:lnTo>
                    <a:pt x="7203" y="16547"/>
                  </a:lnTo>
                  <a:lnTo>
                    <a:pt x="7236" y="16593"/>
                  </a:lnTo>
                  <a:lnTo>
                    <a:pt x="7257" y="16640"/>
                  </a:lnTo>
                  <a:lnTo>
                    <a:pt x="7265" y="16669"/>
                  </a:lnTo>
                  <a:lnTo>
                    <a:pt x="7272" y="16698"/>
                  </a:lnTo>
                  <a:lnTo>
                    <a:pt x="7272" y="16755"/>
                  </a:lnTo>
                  <a:lnTo>
                    <a:pt x="7265" y="16784"/>
                  </a:lnTo>
                  <a:lnTo>
                    <a:pt x="7254" y="16813"/>
                  </a:lnTo>
                  <a:lnTo>
                    <a:pt x="7243" y="16827"/>
                  </a:lnTo>
                  <a:lnTo>
                    <a:pt x="7225" y="16845"/>
                  </a:lnTo>
                  <a:lnTo>
                    <a:pt x="7203" y="16852"/>
                  </a:lnTo>
                  <a:lnTo>
                    <a:pt x="7178" y="16856"/>
                  </a:lnTo>
                  <a:lnTo>
                    <a:pt x="7145" y="16860"/>
                  </a:lnTo>
                  <a:lnTo>
                    <a:pt x="7117" y="16856"/>
                  </a:lnTo>
                  <a:lnTo>
                    <a:pt x="7084" y="16852"/>
                  </a:lnTo>
                  <a:lnTo>
                    <a:pt x="7052" y="16842"/>
                  </a:lnTo>
                  <a:lnTo>
                    <a:pt x="7016" y="16827"/>
                  </a:lnTo>
                  <a:lnTo>
                    <a:pt x="6983" y="16813"/>
                  </a:lnTo>
                  <a:lnTo>
                    <a:pt x="6947" y="16795"/>
                  </a:lnTo>
                  <a:lnTo>
                    <a:pt x="6915" y="16773"/>
                  </a:lnTo>
                  <a:lnTo>
                    <a:pt x="6882" y="16748"/>
                  </a:lnTo>
                  <a:lnTo>
                    <a:pt x="6857" y="16723"/>
                  </a:lnTo>
                  <a:lnTo>
                    <a:pt x="6832" y="16691"/>
                  </a:lnTo>
                  <a:lnTo>
                    <a:pt x="6814" y="16662"/>
                  </a:lnTo>
                  <a:lnTo>
                    <a:pt x="6767" y="16579"/>
                  </a:lnTo>
                  <a:lnTo>
                    <a:pt x="6738" y="16518"/>
                  </a:lnTo>
                  <a:lnTo>
                    <a:pt x="6716" y="16471"/>
                  </a:lnTo>
                  <a:lnTo>
                    <a:pt x="6709" y="16432"/>
                  </a:lnTo>
                  <a:lnTo>
                    <a:pt x="6709" y="16392"/>
                  </a:lnTo>
                  <a:lnTo>
                    <a:pt x="6716" y="16352"/>
                  </a:lnTo>
                  <a:lnTo>
                    <a:pt x="6742" y="16237"/>
                  </a:lnTo>
                  <a:lnTo>
                    <a:pt x="6749" y="16201"/>
                  </a:lnTo>
                  <a:lnTo>
                    <a:pt x="6749" y="16183"/>
                  </a:lnTo>
                  <a:lnTo>
                    <a:pt x="6742" y="16173"/>
                  </a:lnTo>
                  <a:lnTo>
                    <a:pt x="6734" y="16169"/>
                  </a:lnTo>
                  <a:lnTo>
                    <a:pt x="6713" y="16169"/>
                  </a:lnTo>
                  <a:lnTo>
                    <a:pt x="6705" y="16165"/>
                  </a:lnTo>
                  <a:lnTo>
                    <a:pt x="6702" y="16162"/>
                  </a:lnTo>
                  <a:lnTo>
                    <a:pt x="6673" y="16090"/>
                  </a:lnTo>
                  <a:lnTo>
                    <a:pt x="6659" y="16054"/>
                  </a:lnTo>
                  <a:lnTo>
                    <a:pt x="6655" y="16036"/>
                  </a:lnTo>
                  <a:lnTo>
                    <a:pt x="6655" y="16021"/>
                  </a:lnTo>
                  <a:lnTo>
                    <a:pt x="6705" y="15985"/>
                  </a:lnTo>
                  <a:lnTo>
                    <a:pt x="6752" y="15957"/>
                  </a:lnTo>
                  <a:lnTo>
                    <a:pt x="6785" y="15935"/>
                  </a:lnTo>
                  <a:lnTo>
                    <a:pt x="6814" y="15924"/>
                  </a:lnTo>
                  <a:lnTo>
                    <a:pt x="6853" y="15906"/>
                  </a:lnTo>
                  <a:lnTo>
                    <a:pt x="6864" y="15906"/>
                  </a:lnTo>
                  <a:lnTo>
                    <a:pt x="6879" y="15888"/>
                  </a:lnTo>
                  <a:close/>
                  <a:moveTo>
                    <a:pt x="14044" y="15801"/>
                  </a:moveTo>
                  <a:lnTo>
                    <a:pt x="14238" y="15801"/>
                  </a:lnTo>
                  <a:lnTo>
                    <a:pt x="14331" y="15809"/>
                  </a:lnTo>
                  <a:lnTo>
                    <a:pt x="14375" y="15816"/>
                  </a:lnTo>
                  <a:lnTo>
                    <a:pt x="14410" y="15827"/>
                  </a:lnTo>
                  <a:lnTo>
                    <a:pt x="14446" y="15837"/>
                  </a:lnTo>
                  <a:lnTo>
                    <a:pt x="14475" y="15852"/>
                  </a:lnTo>
                  <a:lnTo>
                    <a:pt x="14504" y="15870"/>
                  </a:lnTo>
                  <a:lnTo>
                    <a:pt x="14522" y="15888"/>
                  </a:lnTo>
                  <a:lnTo>
                    <a:pt x="14536" y="15906"/>
                  </a:lnTo>
                  <a:lnTo>
                    <a:pt x="14543" y="15934"/>
                  </a:lnTo>
                  <a:lnTo>
                    <a:pt x="14543" y="15960"/>
                  </a:lnTo>
                  <a:lnTo>
                    <a:pt x="14536" y="15996"/>
                  </a:lnTo>
                  <a:lnTo>
                    <a:pt x="14522" y="16028"/>
                  </a:lnTo>
                  <a:lnTo>
                    <a:pt x="14497" y="16071"/>
                  </a:lnTo>
                  <a:lnTo>
                    <a:pt x="14461" y="16114"/>
                  </a:lnTo>
                  <a:lnTo>
                    <a:pt x="14418" y="16161"/>
                  </a:lnTo>
                  <a:lnTo>
                    <a:pt x="14357" y="16219"/>
                  </a:lnTo>
                  <a:lnTo>
                    <a:pt x="14242" y="16312"/>
                  </a:lnTo>
                  <a:lnTo>
                    <a:pt x="14188" y="16352"/>
                  </a:lnTo>
                  <a:lnTo>
                    <a:pt x="14127" y="16384"/>
                  </a:lnTo>
                  <a:lnTo>
                    <a:pt x="14069" y="16416"/>
                  </a:lnTo>
                  <a:lnTo>
                    <a:pt x="14008" y="16442"/>
                  </a:lnTo>
                  <a:lnTo>
                    <a:pt x="13950" y="16460"/>
                  </a:lnTo>
                  <a:lnTo>
                    <a:pt x="13893" y="16481"/>
                  </a:lnTo>
                  <a:lnTo>
                    <a:pt x="13832" y="16499"/>
                  </a:lnTo>
                  <a:lnTo>
                    <a:pt x="13717" y="16521"/>
                  </a:lnTo>
                  <a:lnTo>
                    <a:pt x="13598" y="16539"/>
                  </a:lnTo>
                  <a:lnTo>
                    <a:pt x="13480" y="16550"/>
                  </a:lnTo>
                  <a:lnTo>
                    <a:pt x="13426" y="16557"/>
                  </a:lnTo>
                  <a:lnTo>
                    <a:pt x="13401" y="16564"/>
                  </a:lnTo>
                  <a:lnTo>
                    <a:pt x="13390" y="16571"/>
                  </a:lnTo>
                  <a:lnTo>
                    <a:pt x="13383" y="16575"/>
                  </a:lnTo>
                  <a:lnTo>
                    <a:pt x="13379" y="16582"/>
                  </a:lnTo>
                  <a:lnTo>
                    <a:pt x="13379" y="16593"/>
                  </a:lnTo>
                  <a:lnTo>
                    <a:pt x="13383" y="16607"/>
                  </a:lnTo>
                  <a:lnTo>
                    <a:pt x="13390" y="16618"/>
                  </a:lnTo>
                  <a:lnTo>
                    <a:pt x="13390" y="16636"/>
                  </a:lnTo>
                  <a:lnTo>
                    <a:pt x="13379" y="16643"/>
                  </a:lnTo>
                  <a:lnTo>
                    <a:pt x="13293" y="16719"/>
                  </a:lnTo>
                  <a:lnTo>
                    <a:pt x="13239" y="16751"/>
                  </a:lnTo>
                  <a:lnTo>
                    <a:pt x="13221" y="16762"/>
                  </a:lnTo>
                  <a:lnTo>
                    <a:pt x="13203" y="16773"/>
                  </a:lnTo>
                  <a:lnTo>
                    <a:pt x="13124" y="16711"/>
                  </a:lnTo>
                  <a:lnTo>
                    <a:pt x="13063" y="16657"/>
                  </a:lnTo>
                  <a:lnTo>
                    <a:pt x="13013" y="16614"/>
                  </a:lnTo>
                  <a:lnTo>
                    <a:pt x="12984" y="16575"/>
                  </a:lnTo>
                  <a:lnTo>
                    <a:pt x="12962" y="16550"/>
                  </a:lnTo>
                  <a:lnTo>
                    <a:pt x="12948" y="16532"/>
                  </a:lnTo>
                  <a:lnTo>
                    <a:pt x="12941" y="16514"/>
                  </a:lnTo>
                  <a:lnTo>
                    <a:pt x="12908" y="16499"/>
                  </a:lnTo>
                  <a:lnTo>
                    <a:pt x="13667" y="15837"/>
                  </a:lnTo>
                  <a:lnTo>
                    <a:pt x="13721" y="15830"/>
                  </a:lnTo>
                  <a:lnTo>
                    <a:pt x="13857" y="15816"/>
                  </a:lnTo>
                  <a:lnTo>
                    <a:pt x="13947" y="15809"/>
                  </a:lnTo>
                  <a:lnTo>
                    <a:pt x="14044" y="15801"/>
                  </a:lnTo>
                  <a:close/>
                  <a:moveTo>
                    <a:pt x="5321" y="14018"/>
                  </a:moveTo>
                  <a:lnTo>
                    <a:pt x="6275" y="14018"/>
                  </a:lnTo>
                  <a:lnTo>
                    <a:pt x="6275" y="14226"/>
                  </a:lnTo>
                  <a:lnTo>
                    <a:pt x="6278" y="14230"/>
                  </a:lnTo>
                  <a:lnTo>
                    <a:pt x="6296" y="14248"/>
                  </a:lnTo>
                  <a:lnTo>
                    <a:pt x="6311" y="14252"/>
                  </a:lnTo>
                  <a:lnTo>
                    <a:pt x="6329" y="14259"/>
                  </a:lnTo>
                  <a:lnTo>
                    <a:pt x="6361" y="14263"/>
                  </a:lnTo>
                  <a:lnTo>
                    <a:pt x="6426" y="14263"/>
                  </a:lnTo>
                  <a:lnTo>
                    <a:pt x="6454" y="14259"/>
                  </a:lnTo>
                  <a:lnTo>
                    <a:pt x="6476" y="14252"/>
                  </a:lnTo>
                  <a:lnTo>
                    <a:pt x="6490" y="14248"/>
                  </a:lnTo>
                  <a:lnTo>
                    <a:pt x="6508" y="14230"/>
                  </a:lnTo>
                  <a:lnTo>
                    <a:pt x="6512" y="14226"/>
                  </a:lnTo>
                  <a:lnTo>
                    <a:pt x="6512" y="14018"/>
                  </a:lnTo>
                  <a:lnTo>
                    <a:pt x="7415" y="14018"/>
                  </a:lnTo>
                  <a:lnTo>
                    <a:pt x="7415" y="15014"/>
                  </a:lnTo>
                  <a:lnTo>
                    <a:pt x="7412" y="15057"/>
                  </a:lnTo>
                  <a:lnTo>
                    <a:pt x="7401" y="15094"/>
                  </a:lnTo>
                  <a:lnTo>
                    <a:pt x="7379" y="15130"/>
                  </a:lnTo>
                  <a:lnTo>
                    <a:pt x="7358" y="15159"/>
                  </a:lnTo>
                  <a:lnTo>
                    <a:pt x="7325" y="15189"/>
                  </a:lnTo>
                  <a:lnTo>
                    <a:pt x="7289" y="15207"/>
                  </a:lnTo>
                  <a:lnTo>
                    <a:pt x="7250" y="15218"/>
                  </a:lnTo>
                  <a:lnTo>
                    <a:pt x="7206" y="15221"/>
                  </a:lnTo>
                  <a:lnTo>
                    <a:pt x="5530" y="15221"/>
                  </a:lnTo>
                  <a:lnTo>
                    <a:pt x="5487" y="15218"/>
                  </a:lnTo>
                  <a:lnTo>
                    <a:pt x="5447" y="15207"/>
                  </a:lnTo>
                  <a:lnTo>
                    <a:pt x="5411" y="15189"/>
                  </a:lnTo>
                  <a:lnTo>
                    <a:pt x="5382" y="15159"/>
                  </a:lnTo>
                  <a:lnTo>
                    <a:pt x="5353" y="15130"/>
                  </a:lnTo>
                  <a:lnTo>
                    <a:pt x="5336" y="15094"/>
                  </a:lnTo>
                  <a:lnTo>
                    <a:pt x="5325" y="15057"/>
                  </a:lnTo>
                  <a:lnTo>
                    <a:pt x="5321" y="15014"/>
                  </a:lnTo>
                  <a:lnTo>
                    <a:pt x="5321" y="14018"/>
                  </a:lnTo>
                  <a:close/>
                  <a:moveTo>
                    <a:pt x="5530" y="13482"/>
                  </a:moveTo>
                  <a:lnTo>
                    <a:pt x="7206" y="13482"/>
                  </a:lnTo>
                  <a:lnTo>
                    <a:pt x="7250" y="13485"/>
                  </a:lnTo>
                  <a:lnTo>
                    <a:pt x="7289" y="13496"/>
                  </a:lnTo>
                  <a:lnTo>
                    <a:pt x="7325" y="13518"/>
                  </a:lnTo>
                  <a:lnTo>
                    <a:pt x="7358" y="13543"/>
                  </a:lnTo>
                  <a:lnTo>
                    <a:pt x="7379" y="13575"/>
                  </a:lnTo>
                  <a:lnTo>
                    <a:pt x="7401" y="13608"/>
                  </a:lnTo>
                  <a:lnTo>
                    <a:pt x="7412" y="13647"/>
                  </a:lnTo>
                  <a:lnTo>
                    <a:pt x="7415" y="13687"/>
                  </a:lnTo>
                  <a:lnTo>
                    <a:pt x="7415" y="13931"/>
                  </a:lnTo>
                  <a:lnTo>
                    <a:pt x="5321" y="13931"/>
                  </a:lnTo>
                  <a:lnTo>
                    <a:pt x="5321" y="13687"/>
                  </a:lnTo>
                  <a:lnTo>
                    <a:pt x="5325" y="13647"/>
                  </a:lnTo>
                  <a:lnTo>
                    <a:pt x="5336" y="13608"/>
                  </a:lnTo>
                  <a:lnTo>
                    <a:pt x="5353" y="13575"/>
                  </a:lnTo>
                  <a:lnTo>
                    <a:pt x="5382" y="13543"/>
                  </a:lnTo>
                  <a:lnTo>
                    <a:pt x="5411" y="13518"/>
                  </a:lnTo>
                  <a:lnTo>
                    <a:pt x="5447" y="13496"/>
                  </a:lnTo>
                  <a:lnTo>
                    <a:pt x="5487" y="13485"/>
                  </a:lnTo>
                  <a:lnTo>
                    <a:pt x="5530" y="13482"/>
                  </a:lnTo>
                  <a:close/>
                  <a:moveTo>
                    <a:pt x="6554" y="12612"/>
                  </a:moveTo>
                  <a:lnTo>
                    <a:pt x="6600" y="12616"/>
                  </a:lnTo>
                  <a:lnTo>
                    <a:pt x="6614" y="12616"/>
                  </a:lnTo>
                  <a:lnTo>
                    <a:pt x="6635" y="12623"/>
                  </a:lnTo>
                  <a:lnTo>
                    <a:pt x="6664" y="12641"/>
                  </a:lnTo>
                  <a:lnTo>
                    <a:pt x="6688" y="12659"/>
                  </a:lnTo>
                  <a:lnTo>
                    <a:pt x="6717" y="12689"/>
                  </a:lnTo>
                  <a:lnTo>
                    <a:pt x="6745" y="12721"/>
                  </a:lnTo>
                  <a:lnTo>
                    <a:pt x="6773" y="12761"/>
                  </a:lnTo>
                  <a:lnTo>
                    <a:pt x="6829" y="12849"/>
                  </a:lnTo>
                  <a:lnTo>
                    <a:pt x="6879" y="12947"/>
                  </a:lnTo>
                  <a:lnTo>
                    <a:pt x="6921" y="13038"/>
                  </a:lnTo>
                  <a:lnTo>
                    <a:pt x="6949" y="13126"/>
                  </a:lnTo>
                  <a:lnTo>
                    <a:pt x="6963" y="13166"/>
                  </a:lnTo>
                  <a:lnTo>
                    <a:pt x="6971" y="13202"/>
                  </a:lnTo>
                  <a:lnTo>
                    <a:pt x="6971" y="13242"/>
                  </a:lnTo>
                  <a:lnTo>
                    <a:pt x="6963" y="13253"/>
                  </a:lnTo>
                  <a:lnTo>
                    <a:pt x="6949" y="13261"/>
                  </a:lnTo>
                  <a:lnTo>
                    <a:pt x="6939" y="13261"/>
                  </a:lnTo>
                  <a:lnTo>
                    <a:pt x="6925" y="13250"/>
                  </a:lnTo>
                  <a:lnTo>
                    <a:pt x="6911" y="13239"/>
                  </a:lnTo>
                  <a:lnTo>
                    <a:pt x="6889" y="13228"/>
                  </a:lnTo>
                  <a:lnTo>
                    <a:pt x="6858" y="13188"/>
                  </a:lnTo>
                  <a:lnTo>
                    <a:pt x="6826" y="13148"/>
                  </a:lnTo>
                  <a:lnTo>
                    <a:pt x="6798" y="13089"/>
                  </a:lnTo>
                  <a:lnTo>
                    <a:pt x="6798" y="13071"/>
                  </a:lnTo>
                  <a:lnTo>
                    <a:pt x="6794" y="13046"/>
                  </a:lnTo>
                  <a:lnTo>
                    <a:pt x="6784" y="13027"/>
                  </a:lnTo>
                  <a:lnTo>
                    <a:pt x="6766" y="13017"/>
                  </a:lnTo>
                  <a:lnTo>
                    <a:pt x="6748" y="13013"/>
                  </a:lnTo>
                  <a:lnTo>
                    <a:pt x="6734" y="13020"/>
                  </a:lnTo>
                  <a:lnTo>
                    <a:pt x="6727" y="13027"/>
                  </a:lnTo>
                  <a:lnTo>
                    <a:pt x="6717" y="13035"/>
                  </a:lnTo>
                  <a:lnTo>
                    <a:pt x="6709" y="13046"/>
                  </a:lnTo>
                  <a:lnTo>
                    <a:pt x="6706" y="13060"/>
                  </a:lnTo>
                  <a:lnTo>
                    <a:pt x="6702" y="13082"/>
                  </a:lnTo>
                  <a:lnTo>
                    <a:pt x="6702" y="13100"/>
                  </a:lnTo>
                  <a:lnTo>
                    <a:pt x="6699" y="13144"/>
                  </a:lnTo>
                  <a:lnTo>
                    <a:pt x="6692" y="13181"/>
                  </a:lnTo>
                  <a:lnTo>
                    <a:pt x="6685" y="13199"/>
                  </a:lnTo>
                  <a:lnTo>
                    <a:pt x="6678" y="13213"/>
                  </a:lnTo>
                  <a:lnTo>
                    <a:pt x="6667" y="13224"/>
                  </a:lnTo>
                  <a:lnTo>
                    <a:pt x="6649" y="13235"/>
                  </a:lnTo>
                  <a:lnTo>
                    <a:pt x="6635" y="13246"/>
                  </a:lnTo>
                  <a:lnTo>
                    <a:pt x="6621" y="13261"/>
                  </a:lnTo>
                  <a:lnTo>
                    <a:pt x="6600" y="13268"/>
                  </a:lnTo>
                  <a:lnTo>
                    <a:pt x="6575" y="13272"/>
                  </a:lnTo>
                  <a:lnTo>
                    <a:pt x="6522" y="13279"/>
                  </a:lnTo>
                  <a:lnTo>
                    <a:pt x="6463" y="13279"/>
                  </a:lnTo>
                  <a:lnTo>
                    <a:pt x="6434" y="13275"/>
                  </a:lnTo>
                  <a:lnTo>
                    <a:pt x="6406" y="13268"/>
                  </a:lnTo>
                  <a:lnTo>
                    <a:pt x="6385" y="13261"/>
                  </a:lnTo>
                  <a:lnTo>
                    <a:pt x="6360" y="13246"/>
                  </a:lnTo>
                  <a:lnTo>
                    <a:pt x="6336" y="13232"/>
                  </a:lnTo>
                  <a:lnTo>
                    <a:pt x="6318" y="13217"/>
                  </a:lnTo>
                  <a:lnTo>
                    <a:pt x="6279" y="13177"/>
                  </a:lnTo>
                  <a:lnTo>
                    <a:pt x="6247" y="13133"/>
                  </a:lnTo>
                  <a:lnTo>
                    <a:pt x="6216" y="13082"/>
                  </a:lnTo>
                  <a:lnTo>
                    <a:pt x="6191" y="13031"/>
                  </a:lnTo>
                  <a:lnTo>
                    <a:pt x="6166" y="12976"/>
                  </a:lnTo>
                  <a:lnTo>
                    <a:pt x="6149" y="12922"/>
                  </a:lnTo>
                  <a:lnTo>
                    <a:pt x="6134" y="12867"/>
                  </a:lnTo>
                  <a:lnTo>
                    <a:pt x="6110" y="12776"/>
                  </a:lnTo>
                  <a:lnTo>
                    <a:pt x="6099" y="12714"/>
                  </a:lnTo>
                  <a:lnTo>
                    <a:pt x="6096" y="12685"/>
                  </a:lnTo>
                  <a:lnTo>
                    <a:pt x="6096" y="12681"/>
                  </a:lnTo>
                  <a:lnTo>
                    <a:pt x="6099" y="12678"/>
                  </a:lnTo>
                  <a:lnTo>
                    <a:pt x="6110" y="12674"/>
                  </a:lnTo>
                  <a:lnTo>
                    <a:pt x="6138" y="12667"/>
                  </a:lnTo>
                  <a:lnTo>
                    <a:pt x="6173" y="12656"/>
                  </a:lnTo>
                  <a:lnTo>
                    <a:pt x="6230" y="12645"/>
                  </a:lnTo>
                  <a:lnTo>
                    <a:pt x="6314" y="12630"/>
                  </a:lnTo>
                  <a:lnTo>
                    <a:pt x="6463" y="12616"/>
                  </a:lnTo>
                  <a:lnTo>
                    <a:pt x="6554" y="12612"/>
                  </a:lnTo>
                  <a:close/>
                  <a:moveTo>
                    <a:pt x="12952" y="11394"/>
                  </a:moveTo>
                  <a:lnTo>
                    <a:pt x="13002" y="11394"/>
                  </a:lnTo>
                  <a:lnTo>
                    <a:pt x="13049" y="11398"/>
                  </a:lnTo>
                  <a:lnTo>
                    <a:pt x="13088" y="11405"/>
                  </a:lnTo>
                  <a:lnTo>
                    <a:pt x="13113" y="11413"/>
                  </a:lnTo>
                  <a:lnTo>
                    <a:pt x="13131" y="11424"/>
                  </a:lnTo>
                  <a:lnTo>
                    <a:pt x="13138" y="11435"/>
                  </a:lnTo>
                  <a:lnTo>
                    <a:pt x="13138" y="11449"/>
                  </a:lnTo>
                  <a:lnTo>
                    <a:pt x="13131" y="11464"/>
                  </a:lnTo>
                  <a:lnTo>
                    <a:pt x="13120" y="11478"/>
                  </a:lnTo>
                  <a:lnTo>
                    <a:pt x="13102" y="11493"/>
                  </a:lnTo>
                  <a:lnTo>
                    <a:pt x="13077" y="11508"/>
                  </a:lnTo>
                  <a:lnTo>
                    <a:pt x="13027" y="11533"/>
                  </a:lnTo>
                  <a:lnTo>
                    <a:pt x="12970" y="11552"/>
                  </a:lnTo>
                  <a:lnTo>
                    <a:pt x="12941" y="11555"/>
                  </a:lnTo>
                  <a:lnTo>
                    <a:pt x="12916" y="11559"/>
                  </a:lnTo>
                  <a:lnTo>
                    <a:pt x="12895" y="11559"/>
                  </a:lnTo>
                  <a:lnTo>
                    <a:pt x="12877" y="11555"/>
                  </a:lnTo>
                  <a:lnTo>
                    <a:pt x="12863" y="11552"/>
                  </a:lnTo>
                  <a:lnTo>
                    <a:pt x="12852" y="11548"/>
                  </a:lnTo>
                  <a:lnTo>
                    <a:pt x="12834" y="11548"/>
                  </a:lnTo>
                  <a:lnTo>
                    <a:pt x="12823" y="11552"/>
                  </a:lnTo>
                  <a:lnTo>
                    <a:pt x="12816" y="11559"/>
                  </a:lnTo>
                  <a:lnTo>
                    <a:pt x="12806" y="11566"/>
                  </a:lnTo>
                  <a:lnTo>
                    <a:pt x="12802" y="11573"/>
                  </a:lnTo>
                  <a:lnTo>
                    <a:pt x="12795" y="11595"/>
                  </a:lnTo>
                  <a:lnTo>
                    <a:pt x="12798" y="11606"/>
                  </a:lnTo>
                  <a:lnTo>
                    <a:pt x="12798" y="11617"/>
                  </a:lnTo>
                  <a:lnTo>
                    <a:pt x="12806" y="11628"/>
                  </a:lnTo>
                  <a:lnTo>
                    <a:pt x="12816" y="11643"/>
                  </a:lnTo>
                  <a:lnTo>
                    <a:pt x="12827" y="11654"/>
                  </a:lnTo>
                  <a:lnTo>
                    <a:pt x="12848" y="11665"/>
                  </a:lnTo>
                  <a:lnTo>
                    <a:pt x="12866" y="11676"/>
                  </a:lnTo>
                  <a:lnTo>
                    <a:pt x="12909" y="11694"/>
                  </a:lnTo>
                  <a:lnTo>
                    <a:pt x="12927" y="11709"/>
                  </a:lnTo>
                  <a:lnTo>
                    <a:pt x="12941" y="11723"/>
                  </a:lnTo>
                  <a:lnTo>
                    <a:pt x="12952" y="11734"/>
                  </a:lnTo>
                  <a:lnTo>
                    <a:pt x="12966" y="11753"/>
                  </a:lnTo>
                  <a:lnTo>
                    <a:pt x="12977" y="11771"/>
                  </a:lnTo>
                  <a:lnTo>
                    <a:pt x="12981" y="11793"/>
                  </a:lnTo>
                  <a:lnTo>
                    <a:pt x="12988" y="11811"/>
                  </a:lnTo>
                  <a:lnTo>
                    <a:pt x="12988" y="11862"/>
                  </a:lnTo>
                  <a:lnTo>
                    <a:pt x="12984" y="11895"/>
                  </a:lnTo>
                  <a:lnTo>
                    <a:pt x="12977" y="11921"/>
                  </a:lnTo>
                  <a:lnTo>
                    <a:pt x="12966" y="11957"/>
                  </a:lnTo>
                  <a:lnTo>
                    <a:pt x="12934" y="12030"/>
                  </a:lnTo>
                  <a:lnTo>
                    <a:pt x="12920" y="12060"/>
                  </a:lnTo>
                  <a:lnTo>
                    <a:pt x="12902" y="12089"/>
                  </a:lnTo>
                  <a:lnTo>
                    <a:pt x="12881" y="12114"/>
                  </a:lnTo>
                  <a:lnTo>
                    <a:pt x="12859" y="12133"/>
                  </a:lnTo>
                  <a:lnTo>
                    <a:pt x="12834" y="12158"/>
                  </a:lnTo>
                  <a:lnTo>
                    <a:pt x="12809" y="12173"/>
                  </a:lnTo>
                  <a:lnTo>
                    <a:pt x="12781" y="12188"/>
                  </a:lnTo>
                  <a:lnTo>
                    <a:pt x="12752" y="12206"/>
                  </a:lnTo>
                  <a:lnTo>
                    <a:pt x="12691" y="12224"/>
                  </a:lnTo>
                  <a:lnTo>
                    <a:pt x="12627" y="12239"/>
                  </a:lnTo>
                  <a:lnTo>
                    <a:pt x="12563" y="12246"/>
                  </a:lnTo>
                  <a:lnTo>
                    <a:pt x="12498" y="12250"/>
                  </a:lnTo>
                  <a:lnTo>
                    <a:pt x="12434" y="12250"/>
                  </a:lnTo>
                  <a:lnTo>
                    <a:pt x="12373" y="12246"/>
                  </a:lnTo>
                  <a:lnTo>
                    <a:pt x="12270" y="12231"/>
                  </a:lnTo>
                  <a:lnTo>
                    <a:pt x="12198" y="12220"/>
                  </a:lnTo>
                  <a:lnTo>
                    <a:pt x="12173" y="12213"/>
                  </a:lnTo>
                  <a:lnTo>
                    <a:pt x="12173" y="12217"/>
                  </a:lnTo>
                  <a:lnTo>
                    <a:pt x="12170" y="12213"/>
                  </a:lnTo>
                  <a:lnTo>
                    <a:pt x="12163" y="12209"/>
                  </a:lnTo>
                  <a:lnTo>
                    <a:pt x="12163" y="12188"/>
                  </a:lnTo>
                  <a:lnTo>
                    <a:pt x="12170" y="12162"/>
                  </a:lnTo>
                  <a:lnTo>
                    <a:pt x="12177" y="12111"/>
                  </a:lnTo>
                  <a:lnTo>
                    <a:pt x="12191" y="12041"/>
                  </a:lnTo>
                  <a:lnTo>
                    <a:pt x="12213" y="11939"/>
                  </a:lnTo>
                  <a:lnTo>
                    <a:pt x="12245" y="11840"/>
                  </a:lnTo>
                  <a:lnTo>
                    <a:pt x="12266" y="11756"/>
                  </a:lnTo>
                  <a:lnTo>
                    <a:pt x="12302" y="11650"/>
                  </a:lnTo>
                  <a:lnTo>
                    <a:pt x="12323" y="11599"/>
                  </a:lnTo>
                  <a:lnTo>
                    <a:pt x="12330" y="11584"/>
                  </a:lnTo>
                  <a:lnTo>
                    <a:pt x="12348" y="11559"/>
                  </a:lnTo>
                  <a:lnTo>
                    <a:pt x="12377" y="11533"/>
                  </a:lnTo>
                  <a:lnTo>
                    <a:pt x="12409" y="11508"/>
                  </a:lnTo>
                  <a:lnTo>
                    <a:pt x="12452" y="11489"/>
                  </a:lnTo>
                  <a:lnTo>
                    <a:pt x="12502" y="11471"/>
                  </a:lnTo>
                  <a:lnTo>
                    <a:pt x="12552" y="11449"/>
                  </a:lnTo>
                  <a:lnTo>
                    <a:pt x="12609" y="11438"/>
                  </a:lnTo>
                  <a:lnTo>
                    <a:pt x="12666" y="11424"/>
                  </a:lnTo>
                  <a:lnTo>
                    <a:pt x="12788" y="11405"/>
                  </a:lnTo>
                  <a:lnTo>
                    <a:pt x="12902" y="11398"/>
                  </a:lnTo>
                  <a:lnTo>
                    <a:pt x="12952" y="11394"/>
                  </a:lnTo>
                  <a:close/>
                  <a:moveTo>
                    <a:pt x="10441" y="8814"/>
                  </a:moveTo>
                  <a:lnTo>
                    <a:pt x="10495" y="8818"/>
                  </a:lnTo>
                  <a:lnTo>
                    <a:pt x="10545" y="8828"/>
                  </a:lnTo>
                  <a:lnTo>
                    <a:pt x="10596" y="8847"/>
                  </a:lnTo>
                  <a:lnTo>
                    <a:pt x="10642" y="8876"/>
                  </a:lnTo>
                  <a:lnTo>
                    <a:pt x="10685" y="8908"/>
                  </a:lnTo>
                  <a:lnTo>
                    <a:pt x="10728" y="8952"/>
                  </a:lnTo>
                  <a:lnTo>
                    <a:pt x="10771" y="8999"/>
                  </a:lnTo>
                  <a:lnTo>
                    <a:pt x="10807" y="9053"/>
                  </a:lnTo>
                  <a:lnTo>
                    <a:pt x="10843" y="9115"/>
                  </a:lnTo>
                  <a:lnTo>
                    <a:pt x="10879" y="9180"/>
                  </a:lnTo>
                  <a:lnTo>
                    <a:pt x="10911" y="9249"/>
                  </a:lnTo>
                  <a:lnTo>
                    <a:pt x="10947" y="9325"/>
                  </a:lnTo>
                  <a:lnTo>
                    <a:pt x="10972" y="9404"/>
                  </a:lnTo>
                  <a:lnTo>
                    <a:pt x="11001" y="9488"/>
                  </a:lnTo>
                  <a:lnTo>
                    <a:pt x="11029" y="9575"/>
                  </a:lnTo>
                  <a:lnTo>
                    <a:pt x="11076" y="9756"/>
                  </a:lnTo>
                  <a:lnTo>
                    <a:pt x="11116" y="9948"/>
                  </a:lnTo>
                  <a:lnTo>
                    <a:pt x="11155" y="10147"/>
                  </a:lnTo>
                  <a:lnTo>
                    <a:pt x="11184" y="10353"/>
                  </a:lnTo>
                  <a:lnTo>
                    <a:pt x="11212" y="10553"/>
                  </a:lnTo>
                  <a:lnTo>
                    <a:pt x="11230" y="10756"/>
                  </a:lnTo>
                  <a:lnTo>
                    <a:pt x="11252" y="10948"/>
                  </a:lnTo>
                  <a:lnTo>
                    <a:pt x="11266" y="11136"/>
                  </a:lnTo>
                  <a:lnTo>
                    <a:pt x="11259" y="10835"/>
                  </a:lnTo>
                  <a:lnTo>
                    <a:pt x="12127" y="11364"/>
                  </a:lnTo>
                  <a:lnTo>
                    <a:pt x="11955" y="12241"/>
                  </a:lnTo>
                  <a:lnTo>
                    <a:pt x="11284" y="11958"/>
                  </a:lnTo>
                  <a:lnTo>
                    <a:pt x="11252" y="11734"/>
                  </a:lnTo>
                  <a:lnTo>
                    <a:pt x="11198" y="11342"/>
                  </a:lnTo>
                  <a:lnTo>
                    <a:pt x="11123" y="12545"/>
                  </a:lnTo>
                  <a:lnTo>
                    <a:pt x="11119" y="12599"/>
                  </a:lnTo>
                  <a:lnTo>
                    <a:pt x="11116" y="12657"/>
                  </a:lnTo>
                  <a:lnTo>
                    <a:pt x="11119" y="12715"/>
                  </a:lnTo>
                  <a:lnTo>
                    <a:pt x="11133" y="12784"/>
                  </a:lnTo>
                  <a:lnTo>
                    <a:pt x="11151" y="12857"/>
                  </a:lnTo>
                  <a:lnTo>
                    <a:pt x="11176" y="12944"/>
                  </a:lnTo>
                  <a:lnTo>
                    <a:pt x="11220" y="13041"/>
                  </a:lnTo>
                  <a:lnTo>
                    <a:pt x="11273" y="13154"/>
                  </a:lnTo>
                  <a:lnTo>
                    <a:pt x="11123" y="13154"/>
                  </a:lnTo>
                  <a:lnTo>
                    <a:pt x="11223" y="13208"/>
                  </a:lnTo>
                  <a:lnTo>
                    <a:pt x="11349" y="13270"/>
                  </a:lnTo>
                  <a:lnTo>
                    <a:pt x="11628" y="13400"/>
                  </a:lnTo>
                  <a:lnTo>
                    <a:pt x="11865" y="13509"/>
                  </a:lnTo>
                  <a:lnTo>
                    <a:pt x="11962" y="13548"/>
                  </a:lnTo>
                  <a:lnTo>
                    <a:pt x="13568" y="15711"/>
                  </a:lnTo>
                  <a:lnTo>
                    <a:pt x="12665" y="16425"/>
                  </a:lnTo>
                  <a:lnTo>
                    <a:pt x="10936" y="14396"/>
                  </a:lnTo>
                  <a:lnTo>
                    <a:pt x="9760" y="14262"/>
                  </a:lnTo>
                  <a:lnTo>
                    <a:pt x="9760" y="14313"/>
                  </a:lnTo>
                  <a:lnTo>
                    <a:pt x="9753" y="14389"/>
                  </a:lnTo>
                  <a:lnTo>
                    <a:pt x="9735" y="14498"/>
                  </a:lnTo>
                  <a:lnTo>
                    <a:pt x="9706" y="14621"/>
                  </a:lnTo>
                  <a:lnTo>
                    <a:pt x="9635" y="14914"/>
                  </a:lnTo>
                  <a:lnTo>
                    <a:pt x="9549" y="15244"/>
                  </a:lnTo>
                  <a:lnTo>
                    <a:pt x="9459" y="15559"/>
                  </a:lnTo>
                  <a:lnTo>
                    <a:pt x="9384" y="15831"/>
                  </a:lnTo>
                  <a:lnTo>
                    <a:pt x="9308" y="16095"/>
                  </a:lnTo>
                  <a:lnTo>
                    <a:pt x="7250" y="16305"/>
                  </a:lnTo>
                  <a:lnTo>
                    <a:pt x="6963" y="15809"/>
                  </a:lnTo>
                  <a:lnTo>
                    <a:pt x="8168" y="15581"/>
                  </a:lnTo>
                  <a:lnTo>
                    <a:pt x="8165" y="13603"/>
                  </a:lnTo>
                  <a:lnTo>
                    <a:pt x="7878" y="13538"/>
                  </a:lnTo>
                  <a:lnTo>
                    <a:pt x="7860" y="13440"/>
                  </a:lnTo>
                  <a:lnTo>
                    <a:pt x="7842" y="13349"/>
                  </a:lnTo>
                  <a:lnTo>
                    <a:pt x="7827" y="13270"/>
                  </a:lnTo>
                  <a:lnTo>
                    <a:pt x="7813" y="13197"/>
                  </a:lnTo>
                  <a:lnTo>
                    <a:pt x="7802" y="13049"/>
                  </a:lnTo>
                  <a:lnTo>
                    <a:pt x="7795" y="12907"/>
                  </a:lnTo>
                  <a:lnTo>
                    <a:pt x="7788" y="12545"/>
                  </a:lnTo>
                  <a:lnTo>
                    <a:pt x="7777" y="12299"/>
                  </a:lnTo>
                  <a:lnTo>
                    <a:pt x="7752" y="11987"/>
                  </a:lnTo>
                  <a:lnTo>
                    <a:pt x="7720" y="10734"/>
                  </a:lnTo>
                  <a:lnTo>
                    <a:pt x="7623" y="10792"/>
                  </a:lnTo>
                  <a:lnTo>
                    <a:pt x="7397" y="10937"/>
                  </a:lnTo>
                  <a:lnTo>
                    <a:pt x="7254" y="11035"/>
                  </a:lnTo>
                  <a:lnTo>
                    <a:pt x="7107" y="11136"/>
                  </a:lnTo>
                  <a:lnTo>
                    <a:pt x="6963" y="11241"/>
                  </a:lnTo>
                  <a:lnTo>
                    <a:pt x="6838" y="11342"/>
                  </a:lnTo>
                  <a:lnTo>
                    <a:pt x="6816" y="11415"/>
                  </a:lnTo>
                  <a:lnTo>
                    <a:pt x="6802" y="11491"/>
                  </a:lnTo>
                  <a:lnTo>
                    <a:pt x="6795" y="11567"/>
                  </a:lnTo>
                  <a:lnTo>
                    <a:pt x="6788" y="11650"/>
                  </a:lnTo>
                  <a:lnTo>
                    <a:pt x="6788" y="11730"/>
                  </a:lnTo>
                  <a:lnTo>
                    <a:pt x="6791" y="11806"/>
                  </a:lnTo>
                  <a:lnTo>
                    <a:pt x="6795" y="11886"/>
                  </a:lnTo>
                  <a:lnTo>
                    <a:pt x="6802" y="11965"/>
                  </a:lnTo>
                  <a:lnTo>
                    <a:pt x="6820" y="12107"/>
                  </a:lnTo>
                  <a:lnTo>
                    <a:pt x="6834" y="12230"/>
                  </a:lnTo>
                  <a:lnTo>
                    <a:pt x="6849" y="12331"/>
                  </a:lnTo>
                  <a:lnTo>
                    <a:pt x="6849" y="12368"/>
                  </a:lnTo>
                  <a:lnTo>
                    <a:pt x="6838" y="12397"/>
                  </a:lnTo>
                  <a:lnTo>
                    <a:pt x="6576" y="12378"/>
                  </a:lnTo>
                  <a:lnTo>
                    <a:pt x="6465" y="12371"/>
                  </a:lnTo>
                  <a:lnTo>
                    <a:pt x="6411" y="12371"/>
                  </a:lnTo>
                  <a:lnTo>
                    <a:pt x="6365" y="12375"/>
                  </a:lnTo>
                  <a:lnTo>
                    <a:pt x="6314" y="12378"/>
                  </a:lnTo>
                  <a:lnTo>
                    <a:pt x="6214" y="12400"/>
                  </a:lnTo>
                  <a:lnTo>
                    <a:pt x="6164" y="12418"/>
                  </a:lnTo>
                  <a:lnTo>
                    <a:pt x="6117" y="12436"/>
                  </a:lnTo>
                  <a:lnTo>
                    <a:pt x="6063" y="12462"/>
                  </a:lnTo>
                  <a:lnTo>
                    <a:pt x="6006" y="12491"/>
                  </a:lnTo>
                  <a:lnTo>
                    <a:pt x="5949" y="12531"/>
                  </a:lnTo>
                  <a:lnTo>
                    <a:pt x="5938" y="12483"/>
                  </a:lnTo>
                  <a:lnTo>
                    <a:pt x="5920" y="12429"/>
                  </a:lnTo>
                  <a:lnTo>
                    <a:pt x="5909" y="12375"/>
                  </a:lnTo>
                  <a:lnTo>
                    <a:pt x="5902" y="12313"/>
                  </a:lnTo>
                  <a:lnTo>
                    <a:pt x="5888" y="12176"/>
                  </a:lnTo>
                  <a:lnTo>
                    <a:pt x="5880" y="12020"/>
                  </a:lnTo>
                  <a:lnTo>
                    <a:pt x="5880" y="11842"/>
                  </a:lnTo>
                  <a:lnTo>
                    <a:pt x="5884" y="11639"/>
                  </a:lnTo>
                  <a:lnTo>
                    <a:pt x="5891" y="11426"/>
                  </a:lnTo>
                  <a:lnTo>
                    <a:pt x="5906" y="11187"/>
                  </a:lnTo>
                  <a:lnTo>
                    <a:pt x="5970" y="11035"/>
                  </a:lnTo>
                  <a:lnTo>
                    <a:pt x="6027" y="10911"/>
                  </a:lnTo>
                  <a:lnTo>
                    <a:pt x="6056" y="10857"/>
                  </a:lnTo>
                  <a:lnTo>
                    <a:pt x="6085" y="10810"/>
                  </a:lnTo>
                  <a:lnTo>
                    <a:pt x="6146" y="10723"/>
                  </a:lnTo>
                  <a:lnTo>
                    <a:pt x="6210" y="10636"/>
                  </a:lnTo>
                  <a:lnTo>
                    <a:pt x="6289" y="10549"/>
                  </a:lnTo>
                  <a:lnTo>
                    <a:pt x="6382" y="10440"/>
                  </a:lnTo>
                  <a:lnTo>
                    <a:pt x="6494" y="10310"/>
                  </a:lnTo>
                  <a:lnTo>
                    <a:pt x="6673" y="10118"/>
                  </a:lnTo>
                  <a:lnTo>
                    <a:pt x="6831" y="9944"/>
                  </a:lnTo>
                  <a:lnTo>
                    <a:pt x="7096" y="9654"/>
                  </a:lnTo>
                  <a:lnTo>
                    <a:pt x="7207" y="9531"/>
                  </a:lnTo>
                  <a:lnTo>
                    <a:pt x="7311" y="9426"/>
                  </a:lnTo>
                  <a:lnTo>
                    <a:pt x="7415" y="9332"/>
                  </a:lnTo>
                  <a:lnTo>
                    <a:pt x="7508" y="9249"/>
                  </a:lnTo>
                  <a:lnTo>
                    <a:pt x="7559" y="9209"/>
                  </a:lnTo>
                  <a:lnTo>
                    <a:pt x="7609" y="9176"/>
                  </a:lnTo>
                  <a:lnTo>
                    <a:pt x="7663" y="9140"/>
                  </a:lnTo>
                  <a:lnTo>
                    <a:pt x="7716" y="9107"/>
                  </a:lnTo>
                  <a:lnTo>
                    <a:pt x="7770" y="9082"/>
                  </a:lnTo>
                  <a:lnTo>
                    <a:pt x="7827" y="9053"/>
                  </a:lnTo>
                  <a:lnTo>
                    <a:pt x="7888" y="9024"/>
                  </a:lnTo>
                  <a:lnTo>
                    <a:pt x="7953" y="9002"/>
                  </a:lnTo>
                  <a:lnTo>
                    <a:pt x="8089" y="8952"/>
                  </a:lnTo>
                  <a:lnTo>
                    <a:pt x="8243" y="8905"/>
                  </a:lnTo>
                  <a:lnTo>
                    <a:pt x="8423" y="8865"/>
                  </a:lnTo>
                  <a:lnTo>
                    <a:pt x="8627" y="8818"/>
                  </a:lnTo>
                  <a:lnTo>
                    <a:pt x="8706" y="8821"/>
                  </a:lnTo>
                  <a:lnTo>
                    <a:pt x="8849" y="8828"/>
                  </a:lnTo>
                  <a:lnTo>
                    <a:pt x="9075" y="8843"/>
                  </a:lnTo>
                  <a:lnTo>
                    <a:pt x="9846" y="11324"/>
                  </a:lnTo>
                  <a:lnTo>
                    <a:pt x="9771" y="10585"/>
                  </a:lnTo>
                  <a:lnTo>
                    <a:pt x="9735" y="9252"/>
                  </a:lnTo>
                  <a:lnTo>
                    <a:pt x="9685" y="9125"/>
                  </a:lnTo>
                  <a:lnTo>
                    <a:pt x="9785" y="8955"/>
                  </a:lnTo>
                  <a:lnTo>
                    <a:pt x="10004" y="8955"/>
                  </a:lnTo>
                  <a:lnTo>
                    <a:pt x="10097" y="9125"/>
                  </a:lnTo>
                  <a:lnTo>
                    <a:pt x="10054" y="9274"/>
                  </a:lnTo>
                  <a:lnTo>
                    <a:pt x="10320" y="11216"/>
                  </a:lnTo>
                  <a:lnTo>
                    <a:pt x="10280" y="8876"/>
                  </a:lnTo>
                  <a:lnTo>
                    <a:pt x="10359" y="8836"/>
                  </a:lnTo>
                  <a:lnTo>
                    <a:pt x="10380" y="8825"/>
                  </a:lnTo>
                  <a:lnTo>
                    <a:pt x="10384" y="8818"/>
                  </a:lnTo>
                  <a:lnTo>
                    <a:pt x="10441" y="8814"/>
                  </a:lnTo>
                  <a:close/>
                  <a:moveTo>
                    <a:pt x="8413" y="6726"/>
                  </a:moveTo>
                  <a:lnTo>
                    <a:pt x="8398" y="6861"/>
                  </a:lnTo>
                  <a:lnTo>
                    <a:pt x="8391" y="6966"/>
                  </a:lnTo>
                  <a:lnTo>
                    <a:pt x="8395" y="6966"/>
                  </a:lnTo>
                  <a:lnTo>
                    <a:pt x="8398" y="6861"/>
                  </a:lnTo>
                  <a:lnTo>
                    <a:pt x="8405" y="6813"/>
                  </a:lnTo>
                  <a:lnTo>
                    <a:pt x="8413" y="6770"/>
                  </a:lnTo>
                  <a:lnTo>
                    <a:pt x="8413" y="6726"/>
                  </a:lnTo>
                  <a:close/>
                  <a:moveTo>
                    <a:pt x="8575" y="6201"/>
                  </a:moveTo>
                  <a:lnTo>
                    <a:pt x="8568" y="6208"/>
                  </a:lnTo>
                  <a:lnTo>
                    <a:pt x="8542" y="6223"/>
                  </a:lnTo>
                  <a:lnTo>
                    <a:pt x="8528" y="6241"/>
                  </a:lnTo>
                  <a:lnTo>
                    <a:pt x="8510" y="6273"/>
                  </a:lnTo>
                  <a:lnTo>
                    <a:pt x="8546" y="6234"/>
                  </a:lnTo>
                  <a:lnTo>
                    <a:pt x="8568" y="6219"/>
                  </a:lnTo>
                  <a:lnTo>
                    <a:pt x="8586" y="6201"/>
                  </a:lnTo>
                  <a:lnTo>
                    <a:pt x="8575" y="6201"/>
                  </a:lnTo>
                  <a:close/>
                  <a:moveTo>
                    <a:pt x="9381" y="5668"/>
                  </a:moveTo>
                  <a:lnTo>
                    <a:pt x="9479" y="5668"/>
                  </a:lnTo>
                  <a:lnTo>
                    <a:pt x="9572" y="5672"/>
                  </a:lnTo>
                  <a:lnTo>
                    <a:pt x="9666" y="5683"/>
                  </a:lnTo>
                  <a:lnTo>
                    <a:pt x="9752" y="5694"/>
                  </a:lnTo>
                  <a:lnTo>
                    <a:pt x="9839" y="5715"/>
                  </a:lnTo>
                  <a:lnTo>
                    <a:pt x="9922" y="5733"/>
                  </a:lnTo>
                  <a:lnTo>
                    <a:pt x="10001" y="5755"/>
                  </a:lnTo>
                  <a:lnTo>
                    <a:pt x="10076" y="5784"/>
                  </a:lnTo>
                  <a:lnTo>
                    <a:pt x="10152" y="5810"/>
                  </a:lnTo>
                  <a:lnTo>
                    <a:pt x="10217" y="5842"/>
                  </a:lnTo>
                  <a:lnTo>
                    <a:pt x="10282" y="5871"/>
                  </a:lnTo>
                  <a:lnTo>
                    <a:pt x="10343" y="5904"/>
                  </a:lnTo>
                  <a:lnTo>
                    <a:pt x="10447" y="5962"/>
                  </a:lnTo>
                  <a:lnTo>
                    <a:pt x="10541" y="6023"/>
                  </a:lnTo>
                  <a:lnTo>
                    <a:pt x="10613" y="6070"/>
                  </a:lnTo>
                  <a:lnTo>
                    <a:pt x="10667" y="6114"/>
                  </a:lnTo>
                  <a:lnTo>
                    <a:pt x="10714" y="6150"/>
                  </a:lnTo>
                  <a:lnTo>
                    <a:pt x="10714" y="6248"/>
                  </a:lnTo>
                  <a:lnTo>
                    <a:pt x="10707" y="6292"/>
                  </a:lnTo>
                  <a:lnTo>
                    <a:pt x="10696" y="6342"/>
                  </a:lnTo>
                  <a:lnTo>
                    <a:pt x="10682" y="6393"/>
                  </a:lnTo>
                  <a:lnTo>
                    <a:pt x="10664" y="6437"/>
                  </a:lnTo>
                  <a:lnTo>
                    <a:pt x="10653" y="6462"/>
                  </a:lnTo>
                  <a:lnTo>
                    <a:pt x="10635" y="6484"/>
                  </a:lnTo>
                  <a:lnTo>
                    <a:pt x="10620" y="6502"/>
                  </a:lnTo>
                  <a:lnTo>
                    <a:pt x="10602" y="6520"/>
                  </a:lnTo>
                  <a:lnTo>
                    <a:pt x="10577" y="6538"/>
                  </a:lnTo>
                  <a:lnTo>
                    <a:pt x="10555" y="6549"/>
                  </a:lnTo>
                  <a:lnTo>
                    <a:pt x="10530" y="6560"/>
                  </a:lnTo>
                  <a:lnTo>
                    <a:pt x="10498" y="6567"/>
                  </a:lnTo>
                  <a:lnTo>
                    <a:pt x="10469" y="6571"/>
                  </a:lnTo>
                  <a:lnTo>
                    <a:pt x="10433" y="6571"/>
                  </a:lnTo>
                  <a:lnTo>
                    <a:pt x="10397" y="6567"/>
                  </a:lnTo>
                  <a:lnTo>
                    <a:pt x="10354" y="6560"/>
                  </a:lnTo>
                  <a:lnTo>
                    <a:pt x="10307" y="6549"/>
                  </a:lnTo>
                  <a:lnTo>
                    <a:pt x="10257" y="6534"/>
                  </a:lnTo>
                  <a:lnTo>
                    <a:pt x="10203" y="6509"/>
                  </a:lnTo>
                  <a:lnTo>
                    <a:pt x="10152" y="6484"/>
                  </a:lnTo>
                  <a:lnTo>
                    <a:pt x="10120" y="6473"/>
                  </a:lnTo>
                  <a:lnTo>
                    <a:pt x="10066" y="6462"/>
                  </a:lnTo>
                  <a:lnTo>
                    <a:pt x="9929" y="6437"/>
                  </a:lnTo>
                  <a:lnTo>
                    <a:pt x="9788" y="6411"/>
                  </a:lnTo>
                  <a:lnTo>
                    <a:pt x="9734" y="6400"/>
                  </a:lnTo>
                  <a:lnTo>
                    <a:pt x="9702" y="6393"/>
                  </a:lnTo>
                  <a:lnTo>
                    <a:pt x="9979" y="6527"/>
                  </a:lnTo>
                  <a:lnTo>
                    <a:pt x="10109" y="6585"/>
                  </a:lnTo>
                  <a:lnTo>
                    <a:pt x="10170" y="6607"/>
                  </a:lnTo>
                  <a:lnTo>
                    <a:pt x="10231" y="6629"/>
                  </a:lnTo>
                  <a:lnTo>
                    <a:pt x="10289" y="6650"/>
                  </a:lnTo>
                  <a:lnTo>
                    <a:pt x="10343" y="6661"/>
                  </a:lnTo>
                  <a:lnTo>
                    <a:pt x="10397" y="6672"/>
                  </a:lnTo>
                  <a:lnTo>
                    <a:pt x="10444" y="6676"/>
                  </a:lnTo>
                  <a:lnTo>
                    <a:pt x="10491" y="6672"/>
                  </a:lnTo>
                  <a:lnTo>
                    <a:pt x="10534" y="6661"/>
                  </a:lnTo>
                  <a:lnTo>
                    <a:pt x="10573" y="6647"/>
                  </a:lnTo>
                  <a:lnTo>
                    <a:pt x="10609" y="6621"/>
                  </a:lnTo>
                  <a:lnTo>
                    <a:pt x="10620" y="6716"/>
                  </a:lnTo>
                  <a:lnTo>
                    <a:pt x="10624" y="6803"/>
                  </a:lnTo>
                  <a:lnTo>
                    <a:pt x="10617" y="6962"/>
                  </a:lnTo>
                  <a:lnTo>
                    <a:pt x="10631" y="6951"/>
                  </a:lnTo>
                  <a:lnTo>
                    <a:pt x="10638" y="6944"/>
                  </a:lnTo>
                  <a:lnTo>
                    <a:pt x="10649" y="6940"/>
                  </a:lnTo>
                  <a:lnTo>
                    <a:pt x="10653" y="6944"/>
                  </a:lnTo>
                  <a:lnTo>
                    <a:pt x="10656" y="6951"/>
                  </a:lnTo>
                  <a:lnTo>
                    <a:pt x="10660" y="6977"/>
                  </a:lnTo>
                  <a:lnTo>
                    <a:pt x="10664" y="7013"/>
                  </a:lnTo>
                  <a:lnTo>
                    <a:pt x="10664" y="7060"/>
                  </a:lnTo>
                  <a:lnTo>
                    <a:pt x="10653" y="7176"/>
                  </a:lnTo>
                  <a:lnTo>
                    <a:pt x="10638" y="7310"/>
                  </a:lnTo>
                  <a:lnTo>
                    <a:pt x="10620" y="7437"/>
                  </a:lnTo>
                  <a:lnTo>
                    <a:pt x="10602" y="7546"/>
                  </a:lnTo>
                  <a:lnTo>
                    <a:pt x="10588" y="7611"/>
                  </a:lnTo>
                  <a:lnTo>
                    <a:pt x="10577" y="7622"/>
                  </a:lnTo>
                  <a:lnTo>
                    <a:pt x="10573" y="7618"/>
                  </a:lnTo>
                  <a:lnTo>
                    <a:pt x="10566" y="7690"/>
                  </a:lnTo>
                  <a:lnTo>
                    <a:pt x="10555" y="7759"/>
                  </a:lnTo>
                  <a:lnTo>
                    <a:pt x="10541" y="7825"/>
                  </a:lnTo>
                  <a:lnTo>
                    <a:pt x="10527" y="7890"/>
                  </a:lnTo>
                  <a:lnTo>
                    <a:pt x="10505" y="7951"/>
                  </a:lnTo>
                  <a:lnTo>
                    <a:pt x="10483" y="8013"/>
                  </a:lnTo>
                  <a:lnTo>
                    <a:pt x="10462" y="8071"/>
                  </a:lnTo>
                  <a:lnTo>
                    <a:pt x="10433" y="8129"/>
                  </a:lnTo>
                  <a:lnTo>
                    <a:pt x="10408" y="8187"/>
                  </a:lnTo>
                  <a:lnTo>
                    <a:pt x="10379" y="8238"/>
                  </a:lnTo>
                  <a:lnTo>
                    <a:pt x="10350" y="8288"/>
                  </a:lnTo>
                  <a:lnTo>
                    <a:pt x="10314" y="8339"/>
                  </a:lnTo>
                  <a:lnTo>
                    <a:pt x="10282" y="8386"/>
                  </a:lnTo>
                  <a:lnTo>
                    <a:pt x="10246" y="8433"/>
                  </a:lnTo>
                  <a:lnTo>
                    <a:pt x="10174" y="8513"/>
                  </a:lnTo>
                  <a:lnTo>
                    <a:pt x="10098" y="8589"/>
                  </a:lnTo>
                  <a:lnTo>
                    <a:pt x="10015" y="8654"/>
                  </a:lnTo>
                  <a:lnTo>
                    <a:pt x="9936" y="8712"/>
                  </a:lnTo>
                  <a:lnTo>
                    <a:pt x="9853" y="8760"/>
                  </a:lnTo>
                  <a:lnTo>
                    <a:pt x="9767" y="8796"/>
                  </a:lnTo>
                  <a:lnTo>
                    <a:pt x="9731" y="8810"/>
                  </a:lnTo>
                  <a:lnTo>
                    <a:pt x="9688" y="8825"/>
                  </a:lnTo>
                  <a:lnTo>
                    <a:pt x="9644" y="8832"/>
                  </a:lnTo>
                  <a:lnTo>
                    <a:pt x="9608" y="8839"/>
                  </a:lnTo>
                  <a:lnTo>
                    <a:pt x="9569" y="8843"/>
                  </a:lnTo>
                  <a:lnTo>
                    <a:pt x="9500" y="8843"/>
                  </a:lnTo>
                  <a:lnTo>
                    <a:pt x="9464" y="8839"/>
                  </a:lnTo>
                  <a:lnTo>
                    <a:pt x="9432" y="8832"/>
                  </a:lnTo>
                  <a:lnTo>
                    <a:pt x="9396" y="8821"/>
                  </a:lnTo>
                  <a:lnTo>
                    <a:pt x="9324" y="8792"/>
                  </a:lnTo>
                  <a:lnTo>
                    <a:pt x="9248" y="8756"/>
                  </a:lnTo>
                  <a:lnTo>
                    <a:pt x="9169" y="8705"/>
                  </a:lnTo>
                  <a:lnTo>
                    <a:pt x="9090" y="8651"/>
                  </a:lnTo>
                  <a:lnTo>
                    <a:pt x="9010" y="8582"/>
                  </a:lnTo>
                  <a:lnTo>
                    <a:pt x="8931" y="8510"/>
                  </a:lnTo>
                  <a:lnTo>
                    <a:pt x="8852" y="8423"/>
                  </a:lnTo>
                  <a:lnTo>
                    <a:pt x="8780" y="8336"/>
                  </a:lnTo>
                  <a:lnTo>
                    <a:pt x="8708" y="8238"/>
                  </a:lnTo>
                  <a:lnTo>
                    <a:pt x="8643" y="8136"/>
                  </a:lnTo>
                  <a:lnTo>
                    <a:pt x="8582" y="8024"/>
                  </a:lnTo>
                  <a:lnTo>
                    <a:pt x="8528" y="7908"/>
                  </a:lnTo>
                  <a:lnTo>
                    <a:pt x="8506" y="7850"/>
                  </a:lnTo>
                  <a:lnTo>
                    <a:pt x="8481" y="7788"/>
                  </a:lnTo>
                  <a:lnTo>
                    <a:pt x="8445" y="7665"/>
                  </a:lnTo>
                  <a:lnTo>
                    <a:pt x="8434" y="7705"/>
                  </a:lnTo>
                  <a:lnTo>
                    <a:pt x="8416" y="7738"/>
                  </a:lnTo>
                  <a:lnTo>
                    <a:pt x="8398" y="7759"/>
                  </a:lnTo>
                  <a:lnTo>
                    <a:pt x="8384" y="7767"/>
                  </a:lnTo>
                  <a:lnTo>
                    <a:pt x="8362" y="7759"/>
                  </a:lnTo>
                  <a:lnTo>
                    <a:pt x="8351" y="7745"/>
                  </a:lnTo>
                  <a:lnTo>
                    <a:pt x="8344" y="7730"/>
                  </a:lnTo>
                  <a:lnTo>
                    <a:pt x="8326" y="7698"/>
                  </a:lnTo>
                  <a:lnTo>
                    <a:pt x="8315" y="7647"/>
                  </a:lnTo>
                  <a:lnTo>
                    <a:pt x="8301" y="7589"/>
                  </a:lnTo>
                  <a:lnTo>
                    <a:pt x="8290" y="7520"/>
                  </a:lnTo>
                  <a:lnTo>
                    <a:pt x="8287" y="7444"/>
                  </a:lnTo>
                  <a:lnTo>
                    <a:pt x="8283" y="7361"/>
                  </a:lnTo>
                  <a:lnTo>
                    <a:pt x="8287" y="7288"/>
                  </a:lnTo>
                  <a:lnTo>
                    <a:pt x="8290" y="7219"/>
                  </a:lnTo>
                  <a:lnTo>
                    <a:pt x="8297" y="7158"/>
                  </a:lnTo>
                  <a:lnTo>
                    <a:pt x="8312" y="7100"/>
                  </a:lnTo>
                  <a:lnTo>
                    <a:pt x="8323" y="7053"/>
                  </a:lnTo>
                  <a:lnTo>
                    <a:pt x="8333" y="7013"/>
                  </a:lnTo>
                  <a:lnTo>
                    <a:pt x="8351" y="6984"/>
                  </a:lnTo>
                  <a:lnTo>
                    <a:pt x="8359" y="6973"/>
                  </a:lnTo>
                  <a:lnTo>
                    <a:pt x="8369" y="6969"/>
                  </a:lnTo>
                  <a:lnTo>
                    <a:pt x="8341" y="6937"/>
                  </a:lnTo>
                  <a:lnTo>
                    <a:pt x="8319" y="6908"/>
                  </a:lnTo>
                  <a:lnTo>
                    <a:pt x="8297" y="6871"/>
                  </a:lnTo>
                  <a:lnTo>
                    <a:pt x="8283" y="6835"/>
                  </a:lnTo>
                  <a:lnTo>
                    <a:pt x="8269" y="6799"/>
                  </a:lnTo>
                  <a:lnTo>
                    <a:pt x="8261" y="6755"/>
                  </a:lnTo>
                  <a:lnTo>
                    <a:pt x="8254" y="6719"/>
                  </a:lnTo>
                  <a:lnTo>
                    <a:pt x="8251" y="6676"/>
                  </a:lnTo>
                  <a:lnTo>
                    <a:pt x="8247" y="6639"/>
                  </a:lnTo>
                  <a:lnTo>
                    <a:pt x="8247" y="6592"/>
                  </a:lnTo>
                  <a:lnTo>
                    <a:pt x="8254" y="6505"/>
                  </a:lnTo>
                  <a:lnTo>
                    <a:pt x="8269" y="6422"/>
                  </a:lnTo>
                  <a:lnTo>
                    <a:pt x="8287" y="6339"/>
                  </a:lnTo>
                  <a:lnTo>
                    <a:pt x="8315" y="6255"/>
                  </a:lnTo>
                  <a:lnTo>
                    <a:pt x="8344" y="6179"/>
                  </a:lnTo>
                  <a:lnTo>
                    <a:pt x="8377" y="6107"/>
                  </a:lnTo>
                  <a:lnTo>
                    <a:pt x="8409" y="6045"/>
                  </a:lnTo>
                  <a:lnTo>
                    <a:pt x="8441" y="5991"/>
                  </a:lnTo>
                  <a:lnTo>
                    <a:pt x="8470" y="5947"/>
                  </a:lnTo>
                  <a:lnTo>
                    <a:pt x="8499" y="5915"/>
                  </a:lnTo>
                  <a:lnTo>
                    <a:pt x="8521" y="5900"/>
                  </a:lnTo>
                  <a:lnTo>
                    <a:pt x="8636" y="5842"/>
                  </a:lnTo>
                  <a:lnTo>
                    <a:pt x="8748" y="5795"/>
                  </a:lnTo>
                  <a:lnTo>
                    <a:pt x="8856" y="5755"/>
                  </a:lnTo>
                  <a:lnTo>
                    <a:pt x="8967" y="5726"/>
                  </a:lnTo>
                  <a:lnTo>
                    <a:pt x="9075" y="5701"/>
                  </a:lnTo>
                  <a:lnTo>
                    <a:pt x="9180" y="5683"/>
                  </a:lnTo>
                  <a:lnTo>
                    <a:pt x="9281" y="5672"/>
                  </a:lnTo>
                  <a:lnTo>
                    <a:pt x="9381" y="5668"/>
                  </a:lnTo>
                  <a:close/>
                  <a:moveTo>
                    <a:pt x="9425" y="4708"/>
                  </a:moveTo>
                  <a:lnTo>
                    <a:pt x="9242" y="4712"/>
                  </a:lnTo>
                  <a:lnTo>
                    <a:pt x="9059" y="4719"/>
                  </a:lnTo>
                  <a:lnTo>
                    <a:pt x="8880" y="4734"/>
                  </a:lnTo>
                  <a:lnTo>
                    <a:pt x="8700" y="4748"/>
                  </a:lnTo>
                  <a:lnTo>
                    <a:pt x="8524" y="4766"/>
                  </a:lnTo>
                  <a:lnTo>
                    <a:pt x="8349" y="4795"/>
                  </a:lnTo>
                  <a:lnTo>
                    <a:pt x="8173" y="4821"/>
                  </a:lnTo>
                  <a:lnTo>
                    <a:pt x="7997" y="4857"/>
                  </a:lnTo>
                  <a:lnTo>
                    <a:pt x="7828" y="4893"/>
                  </a:lnTo>
                  <a:lnTo>
                    <a:pt x="7660" y="4937"/>
                  </a:lnTo>
                  <a:lnTo>
                    <a:pt x="7491" y="4984"/>
                  </a:lnTo>
                  <a:lnTo>
                    <a:pt x="7323" y="5031"/>
                  </a:lnTo>
                  <a:lnTo>
                    <a:pt x="7157" y="5085"/>
                  </a:lnTo>
                  <a:lnTo>
                    <a:pt x="6996" y="5143"/>
                  </a:lnTo>
                  <a:lnTo>
                    <a:pt x="6831" y="5205"/>
                  </a:lnTo>
                  <a:lnTo>
                    <a:pt x="6673" y="5270"/>
                  </a:lnTo>
                  <a:lnTo>
                    <a:pt x="6515" y="5346"/>
                  </a:lnTo>
                  <a:lnTo>
                    <a:pt x="6361" y="5419"/>
                  </a:lnTo>
                  <a:lnTo>
                    <a:pt x="6207" y="5495"/>
                  </a:lnTo>
                  <a:lnTo>
                    <a:pt x="6056" y="5575"/>
                  </a:lnTo>
                  <a:lnTo>
                    <a:pt x="5905" y="5658"/>
                  </a:lnTo>
                  <a:lnTo>
                    <a:pt x="5762" y="5745"/>
                  </a:lnTo>
                  <a:lnTo>
                    <a:pt x="5618" y="5836"/>
                  </a:lnTo>
                  <a:lnTo>
                    <a:pt x="5475" y="5933"/>
                  </a:lnTo>
                  <a:lnTo>
                    <a:pt x="5335" y="6031"/>
                  </a:lnTo>
                  <a:lnTo>
                    <a:pt x="5199" y="6129"/>
                  </a:lnTo>
                  <a:lnTo>
                    <a:pt x="5059" y="6234"/>
                  </a:lnTo>
                  <a:lnTo>
                    <a:pt x="4930" y="6343"/>
                  </a:lnTo>
                  <a:lnTo>
                    <a:pt x="4800" y="6452"/>
                  </a:lnTo>
                  <a:lnTo>
                    <a:pt x="4671" y="6568"/>
                  </a:lnTo>
                  <a:lnTo>
                    <a:pt x="4549" y="6684"/>
                  </a:lnTo>
                  <a:lnTo>
                    <a:pt x="4427" y="6803"/>
                  </a:lnTo>
                  <a:lnTo>
                    <a:pt x="4309" y="6927"/>
                  </a:lnTo>
                  <a:lnTo>
                    <a:pt x="4194" y="7053"/>
                  </a:lnTo>
                  <a:lnTo>
                    <a:pt x="4079" y="7180"/>
                  </a:lnTo>
                  <a:lnTo>
                    <a:pt x="3972" y="7311"/>
                  </a:lnTo>
                  <a:lnTo>
                    <a:pt x="3864" y="7449"/>
                  </a:lnTo>
                  <a:lnTo>
                    <a:pt x="3760" y="7583"/>
                  </a:lnTo>
                  <a:lnTo>
                    <a:pt x="3663" y="7720"/>
                  </a:lnTo>
                  <a:lnTo>
                    <a:pt x="3563" y="7862"/>
                  </a:lnTo>
                  <a:lnTo>
                    <a:pt x="3469" y="8007"/>
                  </a:lnTo>
                  <a:lnTo>
                    <a:pt x="3380" y="8152"/>
                  </a:lnTo>
                  <a:lnTo>
                    <a:pt x="3294" y="8300"/>
                  </a:lnTo>
                  <a:lnTo>
                    <a:pt x="3207" y="8453"/>
                  </a:lnTo>
                  <a:lnTo>
                    <a:pt x="3128" y="8601"/>
                  </a:lnTo>
                  <a:lnTo>
                    <a:pt x="3053" y="8761"/>
                  </a:lnTo>
                  <a:lnTo>
                    <a:pt x="2978" y="8913"/>
                  </a:lnTo>
                  <a:lnTo>
                    <a:pt x="2910" y="9076"/>
                  </a:lnTo>
                  <a:lnTo>
                    <a:pt x="2845" y="9236"/>
                  </a:lnTo>
                  <a:lnTo>
                    <a:pt x="2784" y="9399"/>
                  </a:lnTo>
                  <a:lnTo>
                    <a:pt x="2727" y="9565"/>
                  </a:lnTo>
                  <a:lnTo>
                    <a:pt x="2673" y="9729"/>
                  </a:lnTo>
                  <a:lnTo>
                    <a:pt x="2580" y="10069"/>
                  </a:lnTo>
                  <a:lnTo>
                    <a:pt x="2537" y="10243"/>
                  </a:lnTo>
                  <a:lnTo>
                    <a:pt x="2501" y="10417"/>
                  </a:lnTo>
                  <a:lnTo>
                    <a:pt x="2465" y="10588"/>
                  </a:lnTo>
                  <a:lnTo>
                    <a:pt x="2440" y="10765"/>
                  </a:lnTo>
                  <a:lnTo>
                    <a:pt x="2411" y="10943"/>
                  </a:lnTo>
                  <a:lnTo>
                    <a:pt x="2393" y="11124"/>
                  </a:lnTo>
                  <a:lnTo>
                    <a:pt x="2379" y="11302"/>
                  </a:lnTo>
                  <a:lnTo>
                    <a:pt x="2364" y="11487"/>
                  </a:lnTo>
                  <a:lnTo>
                    <a:pt x="2357" y="11668"/>
                  </a:lnTo>
                  <a:lnTo>
                    <a:pt x="2354" y="11853"/>
                  </a:lnTo>
                  <a:lnTo>
                    <a:pt x="2357" y="12038"/>
                  </a:lnTo>
                  <a:lnTo>
                    <a:pt x="2364" y="12219"/>
                  </a:lnTo>
                  <a:lnTo>
                    <a:pt x="2379" y="12400"/>
                  </a:lnTo>
                  <a:lnTo>
                    <a:pt x="2393" y="12581"/>
                  </a:lnTo>
                  <a:lnTo>
                    <a:pt x="2411" y="12759"/>
                  </a:lnTo>
                  <a:lnTo>
                    <a:pt x="2440" y="12937"/>
                  </a:lnTo>
                  <a:lnTo>
                    <a:pt x="2465" y="13114"/>
                  </a:lnTo>
                  <a:lnTo>
                    <a:pt x="2537" y="13462"/>
                  </a:lnTo>
                  <a:lnTo>
                    <a:pt x="2580" y="13636"/>
                  </a:lnTo>
                  <a:lnTo>
                    <a:pt x="2626" y="13803"/>
                  </a:lnTo>
                  <a:lnTo>
                    <a:pt x="2673" y="13973"/>
                  </a:lnTo>
                  <a:lnTo>
                    <a:pt x="2727" y="14140"/>
                  </a:lnTo>
                  <a:lnTo>
                    <a:pt x="2784" y="14303"/>
                  </a:lnTo>
                  <a:lnTo>
                    <a:pt x="2845" y="14466"/>
                  </a:lnTo>
                  <a:lnTo>
                    <a:pt x="2910" y="14629"/>
                  </a:lnTo>
                  <a:lnTo>
                    <a:pt x="2978" y="14785"/>
                  </a:lnTo>
                  <a:lnTo>
                    <a:pt x="3053" y="14945"/>
                  </a:lnTo>
                  <a:lnTo>
                    <a:pt x="3128" y="15097"/>
                  </a:lnTo>
                  <a:lnTo>
                    <a:pt x="3207" y="15253"/>
                  </a:lnTo>
                  <a:lnTo>
                    <a:pt x="3294" y="15402"/>
                  </a:lnTo>
                  <a:lnTo>
                    <a:pt x="3380" y="15554"/>
                  </a:lnTo>
                  <a:lnTo>
                    <a:pt x="3469" y="15699"/>
                  </a:lnTo>
                  <a:lnTo>
                    <a:pt x="3563" y="15840"/>
                  </a:lnTo>
                  <a:lnTo>
                    <a:pt x="3663" y="15985"/>
                  </a:lnTo>
                  <a:lnTo>
                    <a:pt x="3760" y="16123"/>
                  </a:lnTo>
                  <a:lnTo>
                    <a:pt x="3864" y="16257"/>
                  </a:lnTo>
                  <a:lnTo>
                    <a:pt x="3972" y="16391"/>
                  </a:lnTo>
                  <a:lnTo>
                    <a:pt x="4079" y="16522"/>
                  </a:lnTo>
                  <a:lnTo>
                    <a:pt x="4194" y="16648"/>
                  </a:lnTo>
                  <a:lnTo>
                    <a:pt x="4309" y="16775"/>
                  </a:lnTo>
                  <a:lnTo>
                    <a:pt x="4427" y="16899"/>
                  </a:lnTo>
                  <a:lnTo>
                    <a:pt x="4549" y="17018"/>
                  </a:lnTo>
                  <a:lnTo>
                    <a:pt x="4671" y="17134"/>
                  </a:lnTo>
                  <a:lnTo>
                    <a:pt x="4800" y="17250"/>
                  </a:lnTo>
                  <a:lnTo>
                    <a:pt x="4930" y="17359"/>
                  </a:lnTo>
                  <a:lnTo>
                    <a:pt x="5059" y="17468"/>
                  </a:lnTo>
                  <a:lnTo>
                    <a:pt x="5199" y="17569"/>
                  </a:lnTo>
                  <a:lnTo>
                    <a:pt x="5335" y="17674"/>
                  </a:lnTo>
                  <a:lnTo>
                    <a:pt x="5475" y="17769"/>
                  </a:lnTo>
                  <a:lnTo>
                    <a:pt x="5618" y="17866"/>
                  </a:lnTo>
                  <a:lnTo>
                    <a:pt x="5762" y="17953"/>
                  </a:lnTo>
                  <a:lnTo>
                    <a:pt x="5905" y="18044"/>
                  </a:lnTo>
                  <a:lnTo>
                    <a:pt x="6056" y="18127"/>
                  </a:lnTo>
                  <a:lnTo>
                    <a:pt x="6207" y="18211"/>
                  </a:lnTo>
                  <a:lnTo>
                    <a:pt x="6361" y="18287"/>
                  </a:lnTo>
                  <a:lnTo>
                    <a:pt x="6515" y="18359"/>
                  </a:lnTo>
                  <a:lnTo>
                    <a:pt x="6673" y="18428"/>
                  </a:lnTo>
                  <a:lnTo>
                    <a:pt x="6831" y="18494"/>
                  </a:lnTo>
                  <a:lnTo>
                    <a:pt x="6996" y="18559"/>
                  </a:lnTo>
                  <a:lnTo>
                    <a:pt x="7157" y="18617"/>
                  </a:lnTo>
                  <a:lnTo>
                    <a:pt x="7323" y="18671"/>
                  </a:lnTo>
                  <a:lnTo>
                    <a:pt x="7491" y="18722"/>
                  </a:lnTo>
                  <a:lnTo>
                    <a:pt x="7660" y="18769"/>
                  </a:lnTo>
                  <a:lnTo>
                    <a:pt x="7828" y="18809"/>
                  </a:lnTo>
                  <a:lnTo>
                    <a:pt x="7997" y="18849"/>
                  </a:lnTo>
                  <a:lnTo>
                    <a:pt x="8173" y="18878"/>
                  </a:lnTo>
                  <a:lnTo>
                    <a:pt x="8349" y="18910"/>
                  </a:lnTo>
                  <a:lnTo>
                    <a:pt x="8524" y="18932"/>
                  </a:lnTo>
                  <a:lnTo>
                    <a:pt x="8700" y="18957"/>
                  </a:lnTo>
                  <a:lnTo>
                    <a:pt x="8880" y="18972"/>
                  </a:lnTo>
                  <a:lnTo>
                    <a:pt x="9059" y="18983"/>
                  </a:lnTo>
                  <a:lnTo>
                    <a:pt x="9242" y="18990"/>
                  </a:lnTo>
                  <a:lnTo>
                    <a:pt x="9604" y="18990"/>
                  </a:lnTo>
                  <a:lnTo>
                    <a:pt x="9787" y="18983"/>
                  </a:lnTo>
                  <a:lnTo>
                    <a:pt x="9967" y="18972"/>
                  </a:lnTo>
                  <a:lnTo>
                    <a:pt x="10142" y="18957"/>
                  </a:lnTo>
                  <a:lnTo>
                    <a:pt x="10318" y="18932"/>
                  </a:lnTo>
                  <a:lnTo>
                    <a:pt x="10498" y="18910"/>
                  </a:lnTo>
                  <a:lnTo>
                    <a:pt x="10670" y="18878"/>
                  </a:lnTo>
                  <a:lnTo>
                    <a:pt x="10846" y="18849"/>
                  </a:lnTo>
                  <a:lnTo>
                    <a:pt x="11018" y="18809"/>
                  </a:lnTo>
                  <a:lnTo>
                    <a:pt x="11183" y="18769"/>
                  </a:lnTo>
                  <a:lnTo>
                    <a:pt x="11355" y="18722"/>
                  </a:lnTo>
                  <a:lnTo>
                    <a:pt x="11520" y="18671"/>
                  </a:lnTo>
                  <a:lnTo>
                    <a:pt x="11689" y="18617"/>
                  </a:lnTo>
                  <a:lnTo>
                    <a:pt x="11850" y="18559"/>
                  </a:lnTo>
                  <a:lnTo>
                    <a:pt x="12012" y="18494"/>
                  </a:lnTo>
                  <a:lnTo>
                    <a:pt x="12173" y="18428"/>
                  </a:lnTo>
                  <a:lnTo>
                    <a:pt x="12327" y="18359"/>
                  </a:lnTo>
                  <a:lnTo>
                    <a:pt x="12485" y="18287"/>
                  </a:lnTo>
                  <a:lnTo>
                    <a:pt x="12636" y="18211"/>
                  </a:lnTo>
                  <a:lnTo>
                    <a:pt x="12790" y="18127"/>
                  </a:lnTo>
                  <a:lnTo>
                    <a:pt x="12937" y="18044"/>
                  </a:lnTo>
                  <a:lnTo>
                    <a:pt x="13081" y="17953"/>
                  </a:lnTo>
                  <a:lnTo>
                    <a:pt x="13228" y="17866"/>
                  </a:lnTo>
                  <a:lnTo>
                    <a:pt x="13371" y="17769"/>
                  </a:lnTo>
                  <a:lnTo>
                    <a:pt x="13508" y="17674"/>
                  </a:lnTo>
                  <a:lnTo>
                    <a:pt x="13648" y="17569"/>
                  </a:lnTo>
                  <a:lnTo>
                    <a:pt x="13784" y="17468"/>
                  </a:lnTo>
                  <a:lnTo>
                    <a:pt x="13913" y="17359"/>
                  </a:lnTo>
                  <a:lnTo>
                    <a:pt x="14042" y="17250"/>
                  </a:lnTo>
                  <a:lnTo>
                    <a:pt x="14171" y="17134"/>
                  </a:lnTo>
                  <a:lnTo>
                    <a:pt x="14293" y="17018"/>
                  </a:lnTo>
                  <a:lnTo>
                    <a:pt x="14415" y="16899"/>
                  </a:lnTo>
                  <a:lnTo>
                    <a:pt x="14534" y="16775"/>
                  </a:lnTo>
                  <a:lnTo>
                    <a:pt x="14652" y="16648"/>
                  </a:lnTo>
                  <a:lnTo>
                    <a:pt x="14763" y="16522"/>
                  </a:lnTo>
                  <a:lnTo>
                    <a:pt x="14875" y="16391"/>
                  </a:lnTo>
                  <a:lnTo>
                    <a:pt x="15083" y="16123"/>
                  </a:lnTo>
                  <a:lnTo>
                    <a:pt x="15183" y="15985"/>
                  </a:lnTo>
                  <a:lnTo>
                    <a:pt x="15280" y="15840"/>
                  </a:lnTo>
                  <a:lnTo>
                    <a:pt x="15373" y="15699"/>
                  </a:lnTo>
                  <a:lnTo>
                    <a:pt x="15463" y="15554"/>
                  </a:lnTo>
                  <a:lnTo>
                    <a:pt x="15553" y="15402"/>
                  </a:lnTo>
                  <a:lnTo>
                    <a:pt x="15635" y="15253"/>
                  </a:lnTo>
                  <a:lnTo>
                    <a:pt x="15714" y="15097"/>
                  </a:lnTo>
                  <a:lnTo>
                    <a:pt x="15793" y="14945"/>
                  </a:lnTo>
                  <a:lnTo>
                    <a:pt x="15865" y="14785"/>
                  </a:lnTo>
                  <a:lnTo>
                    <a:pt x="15933" y="14629"/>
                  </a:lnTo>
                  <a:lnTo>
                    <a:pt x="15998" y="14466"/>
                  </a:lnTo>
                  <a:lnTo>
                    <a:pt x="16059" y="14303"/>
                  </a:lnTo>
                  <a:lnTo>
                    <a:pt x="16116" y="14140"/>
                  </a:lnTo>
                  <a:lnTo>
                    <a:pt x="16170" y="13973"/>
                  </a:lnTo>
                  <a:lnTo>
                    <a:pt x="16224" y="13803"/>
                  </a:lnTo>
                  <a:lnTo>
                    <a:pt x="16267" y="13636"/>
                  </a:lnTo>
                  <a:lnTo>
                    <a:pt x="16306" y="13462"/>
                  </a:lnTo>
                  <a:lnTo>
                    <a:pt x="16346" y="13288"/>
                  </a:lnTo>
                  <a:lnTo>
                    <a:pt x="16378" y="13114"/>
                  </a:lnTo>
                  <a:lnTo>
                    <a:pt x="16410" y="12937"/>
                  </a:lnTo>
                  <a:lnTo>
                    <a:pt x="16432" y="12759"/>
                  </a:lnTo>
                  <a:lnTo>
                    <a:pt x="16450" y="12581"/>
                  </a:lnTo>
                  <a:lnTo>
                    <a:pt x="16471" y="12400"/>
                  </a:lnTo>
                  <a:lnTo>
                    <a:pt x="16482" y="12219"/>
                  </a:lnTo>
                  <a:lnTo>
                    <a:pt x="16486" y="12038"/>
                  </a:lnTo>
                  <a:lnTo>
                    <a:pt x="16489" y="11853"/>
                  </a:lnTo>
                  <a:lnTo>
                    <a:pt x="16486" y="11668"/>
                  </a:lnTo>
                  <a:lnTo>
                    <a:pt x="16482" y="11487"/>
                  </a:lnTo>
                  <a:lnTo>
                    <a:pt x="16471" y="11302"/>
                  </a:lnTo>
                  <a:lnTo>
                    <a:pt x="16450" y="11124"/>
                  </a:lnTo>
                  <a:lnTo>
                    <a:pt x="16432" y="10943"/>
                  </a:lnTo>
                  <a:lnTo>
                    <a:pt x="16410" y="10765"/>
                  </a:lnTo>
                  <a:lnTo>
                    <a:pt x="16378" y="10588"/>
                  </a:lnTo>
                  <a:lnTo>
                    <a:pt x="16346" y="10417"/>
                  </a:lnTo>
                  <a:lnTo>
                    <a:pt x="16306" y="10243"/>
                  </a:lnTo>
                  <a:lnTo>
                    <a:pt x="16267" y="10069"/>
                  </a:lnTo>
                  <a:lnTo>
                    <a:pt x="16224" y="9899"/>
                  </a:lnTo>
                  <a:lnTo>
                    <a:pt x="16170" y="9729"/>
                  </a:lnTo>
                  <a:lnTo>
                    <a:pt x="16116" y="9565"/>
                  </a:lnTo>
                  <a:lnTo>
                    <a:pt x="16059" y="9399"/>
                  </a:lnTo>
                  <a:lnTo>
                    <a:pt x="15998" y="9236"/>
                  </a:lnTo>
                  <a:lnTo>
                    <a:pt x="15933" y="9076"/>
                  </a:lnTo>
                  <a:lnTo>
                    <a:pt x="15865" y="8913"/>
                  </a:lnTo>
                  <a:lnTo>
                    <a:pt x="15793" y="8761"/>
                  </a:lnTo>
                  <a:lnTo>
                    <a:pt x="15714" y="8601"/>
                  </a:lnTo>
                  <a:lnTo>
                    <a:pt x="15635" y="8453"/>
                  </a:lnTo>
                  <a:lnTo>
                    <a:pt x="15553" y="8300"/>
                  </a:lnTo>
                  <a:lnTo>
                    <a:pt x="15463" y="8152"/>
                  </a:lnTo>
                  <a:lnTo>
                    <a:pt x="15373" y="8007"/>
                  </a:lnTo>
                  <a:lnTo>
                    <a:pt x="15280" y="7862"/>
                  </a:lnTo>
                  <a:lnTo>
                    <a:pt x="15183" y="7720"/>
                  </a:lnTo>
                  <a:lnTo>
                    <a:pt x="15083" y="7583"/>
                  </a:lnTo>
                  <a:lnTo>
                    <a:pt x="14979" y="7449"/>
                  </a:lnTo>
                  <a:lnTo>
                    <a:pt x="14875" y="7311"/>
                  </a:lnTo>
                  <a:lnTo>
                    <a:pt x="14763" y="7180"/>
                  </a:lnTo>
                  <a:lnTo>
                    <a:pt x="14652" y="7053"/>
                  </a:lnTo>
                  <a:lnTo>
                    <a:pt x="14534" y="6927"/>
                  </a:lnTo>
                  <a:lnTo>
                    <a:pt x="14415" y="6803"/>
                  </a:lnTo>
                  <a:lnTo>
                    <a:pt x="14293" y="6684"/>
                  </a:lnTo>
                  <a:lnTo>
                    <a:pt x="14171" y="6568"/>
                  </a:lnTo>
                  <a:lnTo>
                    <a:pt x="14042" y="6452"/>
                  </a:lnTo>
                  <a:lnTo>
                    <a:pt x="13913" y="6343"/>
                  </a:lnTo>
                  <a:lnTo>
                    <a:pt x="13784" y="6234"/>
                  </a:lnTo>
                  <a:lnTo>
                    <a:pt x="13648" y="6129"/>
                  </a:lnTo>
                  <a:lnTo>
                    <a:pt x="13508" y="6031"/>
                  </a:lnTo>
                  <a:lnTo>
                    <a:pt x="13371" y="5933"/>
                  </a:lnTo>
                  <a:lnTo>
                    <a:pt x="13228" y="5836"/>
                  </a:lnTo>
                  <a:lnTo>
                    <a:pt x="13081" y="5745"/>
                  </a:lnTo>
                  <a:lnTo>
                    <a:pt x="12937" y="5658"/>
                  </a:lnTo>
                  <a:lnTo>
                    <a:pt x="12790" y="5575"/>
                  </a:lnTo>
                  <a:lnTo>
                    <a:pt x="12636" y="5495"/>
                  </a:lnTo>
                  <a:lnTo>
                    <a:pt x="12485" y="5419"/>
                  </a:lnTo>
                  <a:lnTo>
                    <a:pt x="12327" y="5346"/>
                  </a:lnTo>
                  <a:lnTo>
                    <a:pt x="12173" y="5270"/>
                  </a:lnTo>
                  <a:lnTo>
                    <a:pt x="12012" y="5205"/>
                  </a:lnTo>
                  <a:lnTo>
                    <a:pt x="11850" y="5143"/>
                  </a:lnTo>
                  <a:lnTo>
                    <a:pt x="11689" y="5085"/>
                  </a:lnTo>
                  <a:lnTo>
                    <a:pt x="11520" y="5031"/>
                  </a:lnTo>
                  <a:lnTo>
                    <a:pt x="11355" y="4984"/>
                  </a:lnTo>
                  <a:lnTo>
                    <a:pt x="11183" y="4937"/>
                  </a:lnTo>
                  <a:lnTo>
                    <a:pt x="11018" y="4893"/>
                  </a:lnTo>
                  <a:lnTo>
                    <a:pt x="10846" y="4857"/>
                  </a:lnTo>
                  <a:lnTo>
                    <a:pt x="10670" y="4821"/>
                  </a:lnTo>
                  <a:lnTo>
                    <a:pt x="10498" y="4795"/>
                  </a:lnTo>
                  <a:lnTo>
                    <a:pt x="10318" y="4766"/>
                  </a:lnTo>
                  <a:lnTo>
                    <a:pt x="10142" y="4748"/>
                  </a:lnTo>
                  <a:lnTo>
                    <a:pt x="9967" y="4734"/>
                  </a:lnTo>
                  <a:lnTo>
                    <a:pt x="9787" y="4719"/>
                  </a:lnTo>
                  <a:lnTo>
                    <a:pt x="9604" y="4712"/>
                  </a:lnTo>
                  <a:lnTo>
                    <a:pt x="9425" y="4708"/>
                  </a:lnTo>
                  <a:close/>
                  <a:moveTo>
                    <a:pt x="7262" y="2566"/>
                  </a:moveTo>
                  <a:lnTo>
                    <a:pt x="7796" y="3574"/>
                  </a:lnTo>
                  <a:lnTo>
                    <a:pt x="7993" y="3537"/>
                  </a:lnTo>
                  <a:lnTo>
                    <a:pt x="8194" y="3505"/>
                  </a:lnTo>
                  <a:lnTo>
                    <a:pt x="8395" y="3476"/>
                  </a:lnTo>
                  <a:lnTo>
                    <a:pt x="8596" y="3454"/>
                  </a:lnTo>
                  <a:lnTo>
                    <a:pt x="8804" y="3436"/>
                  </a:lnTo>
                  <a:lnTo>
                    <a:pt x="9009" y="3421"/>
                  </a:lnTo>
                  <a:lnTo>
                    <a:pt x="9213" y="3414"/>
                  </a:lnTo>
                  <a:lnTo>
                    <a:pt x="9425" y="3410"/>
                  </a:lnTo>
                  <a:lnTo>
                    <a:pt x="9576" y="3414"/>
                  </a:lnTo>
                  <a:lnTo>
                    <a:pt x="9730" y="3418"/>
                  </a:lnTo>
                  <a:lnTo>
                    <a:pt x="9881" y="3429"/>
                  </a:lnTo>
                  <a:lnTo>
                    <a:pt x="10035" y="3436"/>
                  </a:lnTo>
                  <a:lnTo>
                    <a:pt x="10185" y="3450"/>
                  </a:lnTo>
                  <a:lnTo>
                    <a:pt x="10336" y="3465"/>
                  </a:lnTo>
                  <a:lnTo>
                    <a:pt x="10483" y="3479"/>
                  </a:lnTo>
                  <a:lnTo>
                    <a:pt x="10630" y="3505"/>
                  </a:lnTo>
                  <a:lnTo>
                    <a:pt x="10781" y="3526"/>
                  </a:lnTo>
                  <a:lnTo>
                    <a:pt x="10928" y="3552"/>
                  </a:lnTo>
                  <a:lnTo>
                    <a:pt x="11075" y="3581"/>
                  </a:lnTo>
                  <a:lnTo>
                    <a:pt x="11219" y="3610"/>
                  </a:lnTo>
                  <a:lnTo>
                    <a:pt x="11362" y="3646"/>
                  </a:lnTo>
                  <a:lnTo>
                    <a:pt x="11506" y="3682"/>
                  </a:lnTo>
                  <a:lnTo>
                    <a:pt x="11649" y="3719"/>
                  </a:lnTo>
                  <a:lnTo>
                    <a:pt x="11789" y="3762"/>
                  </a:lnTo>
                  <a:lnTo>
                    <a:pt x="12381" y="2783"/>
                  </a:lnTo>
                  <a:lnTo>
                    <a:pt x="14559" y="3809"/>
                  </a:lnTo>
                  <a:lnTo>
                    <a:pt x="14186" y="4929"/>
                  </a:lnTo>
                  <a:lnTo>
                    <a:pt x="14390" y="5074"/>
                  </a:lnTo>
                  <a:lnTo>
                    <a:pt x="14588" y="5230"/>
                  </a:lnTo>
                  <a:lnTo>
                    <a:pt x="14781" y="5386"/>
                  </a:lnTo>
                  <a:lnTo>
                    <a:pt x="14968" y="5553"/>
                  </a:lnTo>
                  <a:lnTo>
                    <a:pt x="15151" y="5723"/>
                  </a:lnTo>
                  <a:lnTo>
                    <a:pt x="15330" y="5894"/>
                  </a:lnTo>
                  <a:lnTo>
                    <a:pt x="15502" y="6075"/>
                  </a:lnTo>
                  <a:lnTo>
                    <a:pt x="15671" y="6260"/>
                  </a:lnTo>
                  <a:lnTo>
                    <a:pt x="15833" y="6452"/>
                  </a:lnTo>
                  <a:lnTo>
                    <a:pt x="15990" y="6651"/>
                  </a:lnTo>
                  <a:lnTo>
                    <a:pt x="16141" y="6850"/>
                  </a:lnTo>
                  <a:lnTo>
                    <a:pt x="16288" y="7053"/>
                  </a:lnTo>
                  <a:lnTo>
                    <a:pt x="16428" y="7264"/>
                  </a:lnTo>
                  <a:lnTo>
                    <a:pt x="16557" y="7478"/>
                  </a:lnTo>
                  <a:lnTo>
                    <a:pt x="16686" y="7695"/>
                  </a:lnTo>
                  <a:lnTo>
                    <a:pt x="16805" y="7916"/>
                  </a:lnTo>
                  <a:lnTo>
                    <a:pt x="18021" y="7619"/>
                  </a:lnTo>
                  <a:lnTo>
                    <a:pt x="18846" y="9899"/>
                  </a:lnTo>
                  <a:lnTo>
                    <a:pt x="17662" y="10497"/>
                  </a:lnTo>
                  <a:lnTo>
                    <a:pt x="17691" y="10664"/>
                  </a:lnTo>
                  <a:lnTo>
                    <a:pt x="17713" y="10827"/>
                  </a:lnTo>
                  <a:lnTo>
                    <a:pt x="17730" y="10997"/>
                  </a:lnTo>
                  <a:lnTo>
                    <a:pt x="17748" y="11168"/>
                  </a:lnTo>
                  <a:lnTo>
                    <a:pt x="17759" y="11334"/>
                  </a:lnTo>
                  <a:lnTo>
                    <a:pt x="17766" y="11505"/>
                  </a:lnTo>
                  <a:lnTo>
                    <a:pt x="17773" y="11679"/>
                  </a:lnTo>
                  <a:lnTo>
                    <a:pt x="17773" y="12012"/>
                  </a:lnTo>
                  <a:lnTo>
                    <a:pt x="17770" y="12172"/>
                  </a:lnTo>
                  <a:lnTo>
                    <a:pt x="17763" y="12328"/>
                  </a:lnTo>
                  <a:lnTo>
                    <a:pt x="17752" y="12491"/>
                  </a:lnTo>
                  <a:lnTo>
                    <a:pt x="17734" y="12650"/>
                  </a:lnTo>
                  <a:lnTo>
                    <a:pt x="17720" y="12802"/>
                  </a:lnTo>
                  <a:lnTo>
                    <a:pt x="17702" y="12962"/>
                  </a:lnTo>
                  <a:lnTo>
                    <a:pt x="17684" y="13114"/>
                  </a:lnTo>
                  <a:lnTo>
                    <a:pt x="17655" y="13270"/>
                  </a:lnTo>
                  <a:lnTo>
                    <a:pt x="17630" y="13422"/>
                  </a:lnTo>
                  <a:lnTo>
                    <a:pt x="17598" y="13575"/>
                  </a:lnTo>
                  <a:lnTo>
                    <a:pt x="17565" y="13727"/>
                  </a:lnTo>
                  <a:lnTo>
                    <a:pt x="17530" y="13879"/>
                  </a:lnTo>
                  <a:lnTo>
                    <a:pt x="17490" y="14024"/>
                  </a:lnTo>
                  <a:lnTo>
                    <a:pt x="17454" y="14173"/>
                  </a:lnTo>
                  <a:lnTo>
                    <a:pt x="17408" y="14321"/>
                  </a:lnTo>
                  <a:lnTo>
                    <a:pt x="18624" y="15072"/>
                  </a:lnTo>
                  <a:lnTo>
                    <a:pt x="17612" y="17268"/>
                  </a:lnTo>
                  <a:lnTo>
                    <a:pt x="16188" y="16790"/>
                  </a:lnTo>
                  <a:lnTo>
                    <a:pt x="16051" y="16978"/>
                  </a:lnTo>
                  <a:lnTo>
                    <a:pt x="15911" y="17160"/>
                  </a:lnTo>
                  <a:lnTo>
                    <a:pt x="15761" y="17334"/>
                  </a:lnTo>
                  <a:lnTo>
                    <a:pt x="15614" y="17508"/>
                  </a:lnTo>
                  <a:lnTo>
                    <a:pt x="15456" y="17678"/>
                  </a:lnTo>
                  <a:lnTo>
                    <a:pt x="15298" y="17845"/>
                  </a:lnTo>
                  <a:lnTo>
                    <a:pt x="15133" y="18001"/>
                  </a:lnTo>
                  <a:lnTo>
                    <a:pt x="14961" y="18160"/>
                  </a:lnTo>
                  <a:lnTo>
                    <a:pt x="14789" y="18309"/>
                  </a:lnTo>
                  <a:lnTo>
                    <a:pt x="14609" y="18457"/>
                  </a:lnTo>
                  <a:lnTo>
                    <a:pt x="14430" y="18599"/>
                  </a:lnTo>
                  <a:lnTo>
                    <a:pt x="14243" y="18733"/>
                  </a:lnTo>
                  <a:lnTo>
                    <a:pt x="14057" y="18867"/>
                  </a:lnTo>
                  <a:lnTo>
                    <a:pt x="13863" y="18990"/>
                  </a:lnTo>
                  <a:lnTo>
                    <a:pt x="13669" y="19113"/>
                  </a:lnTo>
                  <a:lnTo>
                    <a:pt x="13472" y="19229"/>
                  </a:lnTo>
                  <a:lnTo>
                    <a:pt x="13838" y="20770"/>
                  </a:lnTo>
                  <a:lnTo>
                    <a:pt x="11581" y="21600"/>
                  </a:lnTo>
                  <a:lnTo>
                    <a:pt x="10867" y="20161"/>
                  </a:lnTo>
                  <a:lnTo>
                    <a:pt x="10691" y="20190"/>
                  </a:lnTo>
                  <a:lnTo>
                    <a:pt x="10512" y="20215"/>
                  </a:lnTo>
                  <a:lnTo>
                    <a:pt x="10336" y="20237"/>
                  </a:lnTo>
                  <a:lnTo>
                    <a:pt x="10157" y="20259"/>
                  </a:lnTo>
                  <a:lnTo>
                    <a:pt x="9974" y="20270"/>
                  </a:lnTo>
                  <a:lnTo>
                    <a:pt x="9791" y="20281"/>
                  </a:lnTo>
                  <a:lnTo>
                    <a:pt x="9608" y="20288"/>
                  </a:lnTo>
                  <a:lnTo>
                    <a:pt x="9425" y="20288"/>
                  </a:lnTo>
                  <a:lnTo>
                    <a:pt x="9152" y="20284"/>
                  </a:lnTo>
                  <a:lnTo>
                    <a:pt x="8883" y="20273"/>
                  </a:lnTo>
                  <a:lnTo>
                    <a:pt x="8621" y="20252"/>
                  </a:lnTo>
                  <a:lnTo>
                    <a:pt x="8356" y="20223"/>
                  </a:lnTo>
                  <a:lnTo>
                    <a:pt x="8094" y="20186"/>
                  </a:lnTo>
                  <a:lnTo>
                    <a:pt x="7836" y="20139"/>
                  </a:lnTo>
                  <a:lnTo>
                    <a:pt x="7581" y="20085"/>
                  </a:lnTo>
                  <a:lnTo>
                    <a:pt x="7326" y="20023"/>
                  </a:lnTo>
                  <a:lnTo>
                    <a:pt x="6461" y="21379"/>
                  </a:lnTo>
                  <a:lnTo>
                    <a:pt x="4287" y="20357"/>
                  </a:lnTo>
                  <a:lnTo>
                    <a:pt x="4743" y="18838"/>
                  </a:lnTo>
                  <a:lnTo>
                    <a:pt x="4560" y="18711"/>
                  </a:lnTo>
                  <a:lnTo>
                    <a:pt x="4377" y="18570"/>
                  </a:lnTo>
                  <a:lnTo>
                    <a:pt x="4201" y="18432"/>
                  </a:lnTo>
                  <a:lnTo>
                    <a:pt x="4029" y="18291"/>
                  </a:lnTo>
                  <a:lnTo>
                    <a:pt x="3692" y="17986"/>
                  </a:lnTo>
                  <a:lnTo>
                    <a:pt x="3530" y="17827"/>
                  </a:lnTo>
                  <a:lnTo>
                    <a:pt x="3376" y="17667"/>
                  </a:lnTo>
                  <a:lnTo>
                    <a:pt x="3222" y="17497"/>
                  </a:lnTo>
                  <a:lnTo>
                    <a:pt x="3075" y="17326"/>
                  </a:lnTo>
                  <a:lnTo>
                    <a:pt x="2931" y="17156"/>
                  </a:lnTo>
                  <a:lnTo>
                    <a:pt x="2788" y="16975"/>
                  </a:lnTo>
                  <a:lnTo>
                    <a:pt x="2655" y="16793"/>
                  </a:lnTo>
                  <a:lnTo>
                    <a:pt x="2526" y="16609"/>
                  </a:lnTo>
                  <a:lnTo>
                    <a:pt x="2400" y="16416"/>
                  </a:lnTo>
                  <a:lnTo>
                    <a:pt x="2282" y="16221"/>
                  </a:lnTo>
                  <a:lnTo>
                    <a:pt x="825" y="16543"/>
                  </a:lnTo>
                  <a:lnTo>
                    <a:pt x="0" y="14267"/>
                  </a:lnTo>
                  <a:lnTo>
                    <a:pt x="1249" y="13593"/>
                  </a:lnTo>
                  <a:lnTo>
                    <a:pt x="1205" y="13379"/>
                  </a:lnTo>
                  <a:lnTo>
                    <a:pt x="1173" y="13165"/>
                  </a:lnTo>
                  <a:lnTo>
                    <a:pt x="1141" y="12951"/>
                  </a:lnTo>
                  <a:lnTo>
                    <a:pt x="1116" y="12734"/>
                  </a:lnTo>
                  <a:lnTo>
                    <a:pt x="1098" y="12512"/>
                  </a:lnTo>
                  <a:lnTo>
                    <a:pt x="1080" y="12295"/>
                  </a:lnTo>
                  <a:lnTo>
                    <a:pt x="1073" y="12074"/>
                  </a:lnTo>
                  <a:lnTo>
                    <a:pt x="1069" y="11853"/>
                  </a:lnTo>
                  <a:lnTo>
                    <a:pt x="1073" y="11592"/>
                  </a:lnTo>
                  <a:lnTo>
                    <a:pt x="1083" y="11327"/>
                  </a:lnTo>
                  <a:lnTo>
                    <a:pt x="1109" y="11066"/>
                  </a:lnTo>
                  <a:lnTo>
                    <a:pt x="1134" y="10812"/>
                  </a:lnTo>
                  <a:lnTo>
                    <a:pt x="1170" y="10555"/>
                  </a:lnTo>
                  <a:lnTo>
                    <a:pt x="1213" y="10305"/>
                  </a:lnTo>
                  <a:lnTo>
                    <a:pt x="1263" y="10055"/>
                  </a:lnTo>
                  <a:lnTo>
                    <a:pt x="1320" y="9808"/>
                  </a:lnTo>
                  <a:lnTo>
                    <a:pt x="219" y="9094"/>
                  </a:lnTo>
                  <a:lnTo>
                    <a:pt x="1234" y="6898"/>
                  </a:lnTo>
                  <a:lnTo>
                    <a:pt x="2422" y="7256"/>
                  </a:lnTo>
                  <a:lnTo>
                    <a:pt x="2562" y="7050"/>
                  </a:lnTo>
                  <a:lnTo>
                    <a:pt x="2702" y="6850"/>
                  </a:lnTo>
                  <a:lnTo>
                    <a:pt x="2852" y="6651"/>
                  </a:lnTo>
                  <a:lnTo>
                    <a:pt x="3006" y="6459"/>
                  </a:lnTo>
                  <a:lnTo>
                    <a:pt x="3164" y="6267"/>
                  </a:lnTo>
                  <a:lnTo>
                    <a:pt x="3333" y="6089"/>
                  </a:lnTo>
                  <a:lnTo>
                    <a:pt x="3502" y="5908"/>
                  </a:lnTo>
                  <a:lnTo>
                    <a:pt x="3681" y="5734"/>
                  </a:lnTo>
                  <a:lnTo>
                    <a:pt x="3860" y="5564"/>
                  </a:lnTo>
                  <a:lnTo>
                    <a:pt x="4047" y="5401"/>
                  </a:lnTo>
                  <a:lnTo>
                    <a:pt x="4237" y="5245"/>
                  </a:lnTo>
                  <a:lnTo>
                    <a:pt x="4431" y="5092"/>
                  </a:lnTo>
                  <a:lnTo>
                    <a:pt x="4628" y="4947"/>
                  </a:lnTo>
                  <a:lnTo>
                    <a:pt x="4836" y="4806"/>
                  </a:lnTo>
                  <a:lnTo>
                    <a:pt x="5041" y="4672"/>
                  </a:lnTo>
                  <a:lnTo>
                    <a:pt x="5256" y="4545"/>
                  </a:lnTo>
                  <a:lnTo>
                    <a:pt x="5008" y="3396"/>
                  </a:lnTo>
                  <a:lnTo>
                    <a:pt x="7262" y="2566"/>
                  </a:lnTo>
                  <a:close/>
                  <a:moveTo>
                    <a:pt x="18194" y="1703"/>
                  </a:moveTo>
                  <a:lnTo>
                    <a:pt x="18086" y="1707"/>
                  </a:lnTo>
                  <a:lnTo>
                    <a:pt x="17975" y="1718"/>
                  </a:lnTo>
                  <a:lnTo>
                    <a:pt x="17872" y="1736"/>
                  </a:lnTo>
                  <a:lnTo>
                    <a:pt x="17768" y="1761"/>
                  </a:lnTo>
                  <a:lnTo>
                    <a:pt x="17664" y="1794"/>
                  </a:lnTo>
                  <a:lnTo>
                    <a:pt x="17564" y="1834"/>
                  </a:lnTo>
                  <a:lnTo>
                    <a:pt x="17464" y="1881"/>
                  </a:lnTo>
                  <a:lnTo>
                    <a:pt x="17367" y="1932"/>
                  </a:lnTo>
                  <a:lnTo>
                    <a:pt x="17296" y="1975"/>
                  </a:lnTo>
                  <a:lnTo>
                    <a:pt x="17228" y="2026"/>
                  </a:lnTo>
                  <a:lnTo>
                    <a:pt x="17163" y="2077"/>
                  </a:lnTo>
                  <a:lnTo>
                    <a:pt x="17102" y="2131"/>
                  </a:lnTo>
                  <a:lnTo>
                    <a:pt x="17042" y="2189"/>
                  </a:lnTo>
                  <a:lnTo>
                    <a:pt x="16988" y="2247"/>
                  </a:lnTo>
                  <a:lnTo>
                    <a:pt x="16934" y="2309"/>
                  </a:lnTo>
                  <a:lnTo>
                    <a:pt x="16888" y="2374"/>
                  </a:lnTo>
                  <a:lnTo>
                    <a:pt x="16841" y="2439"/>
                  </a:lnTo>
                  <a:lnTo>
                    <a:pt x="16798" y="2504"/>
                  </a:lnTo>
                  <a:lnTo>
                    <a:pt x="16762" y="2573"/>
                  </a:lnTo>
                  <a:lnTo>
                    <a:pt x="16723" y="2646"/>
                  </a:lnTo>
                  <a:lnTo>
                    <a:pt x="16691" y="2718"/>
                  </a:lnTo>
                  <a:lnTo>
                    <a:pt x="16666" y="2791"/>
                  </a:lnTo>
                  <a:lnTo>
                    <a:pt x="16641" y="2867"/>
                  </a:lnTo>
                  <a:lnTo>
                    <a:pt x="16616" y="2943"/>
                  </a:lnTo>
                  <a:lnTo>
                    <a:pt x="16601" y="3019"/>
                  </a:lnTo>
                  <a:lnTo>
                    <a:pt x="16573" y="3178"/>
                  </a:lnTo>
                  <a:lnTo>
                    <a:pt x="16566" y="3258"/>
                  </a:lnTo>
                  <a:lnTo>
                    <a:pt x="16566" y="3414"/>
                  </a:lnTo>
                  <a:lnTo>
                    <a:pt x="16569" y="3497"/>
                  </a:lnTo>
                  <a:lnTo>
                    <a:pt x="16580" y="3577"/>
                  </a:lnTo>
                  <a:lnTo>
                    <a:pt x="16594" y="3653"/>
                  </a:lnTo>
                  <a:lnTo>
                    <a:pt x="16609" y="3737"/>
                  </a:lnTo>
                  <a:lnTo>
                    <a:pt x="16627" y="3813"/>
                  </a:lnTo>
                  <a:lnTo>
                    <a:pt x="16655" y="3892"/>
                  </a:lnTo>
                  <a:lnTo>
                    <a:pt x="16680" y="3968"/>
                  </a:lnTo>
                  <a:lnTo>
                    <a:pt x="16716" y="4048"/>
                  </a:lnTo>
                  <a:lnTo>
                    <a:pt x="16748" y="4121"/>
                  </a:lnTo>
                  <a:lnTo>
                    <a:pt x="16791" y="4197"/>
                  </a:lnTo>
                  <a:lnTo>
                    <a:pt x="16848" y="4287"/>
                  </a:lnTo>
                  <a:lnTo>
                    <a:pt x="16913" y="4374"/>
                  </a:lnTo>
                  <a:lnTo>
                    <a:pt x="16981" y="4458"/>
                  </a:lnTo>
                  <a:lnTo>
                    <a:pt x="17052" y="4537"/>
                  </a:lnTo>
                  <a:lnTo>
                    <a:pt x="17135" y="4606"/>
                  </a:lnTo>
                  <a:lnTo>
                    <a:pt x="17213" y="4675"/>
                  </a:lnTo>
                  <a:lnTo>
                    <a:pt x="17299" y="4737"/>
                  </a:lnTo>
                  <a:lnTo>
                    <a:pt x="17389" y="4791"/>
                  </a:lnTo>
                  <a:lnTo>
                    <a:pt x="17482" y="4838"/>
                  </a:lnTo>
                  <a:lnTo>
                    <a:pt x="17578" y="4885"/>
                  </a:lnTo>
                  <a:lnTo>
                    <a:pt x="17678" y="4922"/>
                  </a:lnTo>
                  <a:lnTo>
                    <a:pt x="17779" y="4951"/>
                  </a:lnTo>
                  <a:lnTo>
                    <a:pt x="17882" y="4980"/>
                  </a:lnTo>
                  <a:lnTo>
                    <a:pt x="17986" y="4994"/>
                  </a:lnTo>
                  <a:lnTo>
                    <a:pt x="18090" y="5005"/>
                  </a:lnTo>
                  <a:lnTo>
                    <a:pt x="18201" y="5009"/>
                  </a:lnTo>
                  <a:lnTo>
                    <a:pt x="18308" y="5005"/>
                  </a:lnTo>
                  <a:lnTo>
                    <a:pt x="18416" y="4994"/>
                  </a:lnTo>
                  <a:lnTo>
                    <a:pt x="18519" y="4976"/>
                  </a:lnTo>
                  <a:lnTo>
                    <a:pt x="18627" y="4951"/>
                  </a:lnTo>
                  <a:lnTo>
                    <a:pt x="18730" y="4918"/>
                  </a:lnTo>
                  <a:lnTo>
                    <a:pt x="18831" y="4878"/>
                  </a:lnTo>
                  <a:lnTo>
                    <a:pt x="18931" y="4831"/>
                  </a:lnTo>
                  <a:lnTo>
                    <a:pt x="19027" y="4777"/>
                  </a:lnTo>
                  <a:lnTo>
                    <a:pt x="19095" y="4737"/>
                  </a:lnTo>
                  <a:lnTo>
                    <a:pt x="19163" y="4690"/>
                  </a:lnTo>
                  <a:lnTo>
                    <a:pt x="19228" y="4639"/>
                  </a:lnTo>
                  <a:lnTo>
                    <a:pt x="19289" y="4585"/>
                  </a:lnTo>
                  <a:lnTo>
                    <a:pt x="19346" y="4534"/>
                  </a:lnTo>
                  <a:lnTo>
                    <a:pt x="19400" y="4476"/>
                  </a:lnTo>
                  <a:lnTo>
                    <a:pt x="19453" y="4414"/>
                  </a:lnTo>
                  <a:lnTo>
                    <a:pt x="19500" y="4353"/>
                  </a:lnTo>
                  <a:lnTo>
                    <a:pt x="19546" y="4287"/>
                  </a:lnTo>
                  <a:lnTo>
                    <a:pt x="19593" y="4215"/>
                  </a:lnTo>
                  <a:lnTo>
                    <a:pt x="19632" y="4146"/>
                  </a:lnTo>
                  <a:lnTo>
                    <a:pt x="19668" y="4077"/>
                  </a:lnTo>
                  <a:lnTo>
                    <a:pt x="19700" y="4001"/>
                  </a:lnTo>
                  <a:lnTo>
                    <a:pt x="19729" y="3929"/>
                  </a:lnTo>
                  <a:lnTo>
                    <a:pt x="19757" y="3849"/>
                  </a:lnTo>
                  <a:lnTo>
                    <a:pt x="19779" y="3769"/>
                  </a:lnTo>
                  <a:lnTo>
                    <a:pt x="19797" y="3689"/>
                  </a:lnTo>
                  <a:lnTo>
                    <a:pt x="19807" y="3610"/>
                  </a:lnTo>
                  <a:lnTo>
                    <a:pt x="19822" y="3526"/>
                  </a:lnTo>
                  <a:lnTo>
                    <a:pt x="19829" y="3447"/>
                  </a:lnTo>
                  <a:lnTo>
                    <a:pt x="19829" y="3283"/>
                  </a:lnTo>
                  <a:lnTo>
                    <a:pt x="19825" y="3207"/>
                  </a:lnTo>
                  <a:lnTo>
                    <a:pt x="19811" y="3128"/>
                  </a:lnTo>
                  <a:lnTo>
                    <a:pt x="19800" y="3044"/>
                  </a:lnTo>
                  <a:lnTo>
                    <a:pt x="19782" y="2968"/>
                  </a:lnTo>
                  <a:lnTo>
                    <a:pt x="19764" y="2892"/>
                  </a:lnTo>
                  <a:lnTo>
                    <a:pt x="19739" y="2816"/>
                  </a:lnTo>
                  <a:lnTo>
                    <a:pt x="19711" y="2736"/>
                  </a:lnTo>
                  <a:lnTo>
                    <a:pt x="19679" y="2664"/>
                  </a:lnTo>
                  <a:lnTo>
                    <a:pt x="19643" y="2591"/>
                  </a:lnTo>
                  <a:lnTo>
                    <a:pt x="19603" y="2519"/>
                  </a:lnTo>
                  <a:lnTo>
                    <a:pt x="19546" y="2425"/>
                  </a:lnTo>
                  <a:lnTo>
                    <a:pt x="19482" y="2338"/>
                  </a:lnTo>
                  <a:lnTo>
                    <a:pt x="19414" y="2258"/>
                  </a:lnTo>
                  <a:lnTo>
                    <a:pt x="19342" y="2178"/>
                  </a:lnTo>
                  <a:lnTo>
                    <a:pt x="19260" y="2106"/>
                  </a:lnTo>
                  <a:lnTo>
                    <a:pt x="19181" y="2040"/>
                  </a:lnTo>
                  <a:lnTo>
                    <a:pt x="19095" y="1979"/>
                  </a:lnTo>
                  <a:lnTo>
                    <a:pt x="19002" y="1921"/>
                  </a:lnTo>
                  <a:lnTo>
                    <a:pt x="18913" y="1870"/>
                  </a:lnTo>
                  <a:lnTo>
                    <a:pt x="18720" y="1790"/>
                  </a:lnTo>
                  <a:lnTo>
                    <a:pt x="18616" y="1761"/>
                  </a:lnTo>
                  <a:lnTo>
                    <a:pt x="18512" y="1736"/>
                  </a:lnTo>
                  <a:lnTo>
                    <a:pt x="18405" y="1718"/>
                  </a:lnTo>
                  <a:lnTo>
                    <a:pt x="18301" y="1707"/>
                  </a:lnTo>
                  <a:lnTo>
                    <a:pt x="18194" y="1703"/>
                  </a:lnTo>
                  <a:close/>
                  <a:moveTo>
                    <a:pt x="18666" y="0"/>
                  </a:moveTo>
                  <a:lnTo>
                    <a:pt x="19482" y="217"/>
                  </a:lnTo>
                  <a:lnTo>
                    <a:pt x="19389" y="913"/>
                  </a:lnTo>
                  <a:lnTo>
                    <a:pt x="19343" y="1082"/>
                  </a:lnTo>
                  <a:lnTo>
                    <a:pt x="19285" y="1051"/>
                  </a:lnTo>
                  <a:lnTo>
                    <a:pt x="19268" y="1044"/>
                  </a:lnTo>
                  <a:lnTo>
                    <a:pt x="19267" y="1044"/>
                  </a:lnTo>
                  <a:lnTo>
                    <a:pt x="19185" y="1011"/>
                  </a:lnTo>
                  <a:lnTo>
                    <a:pt x="19268" y="1044"/>
                  </a:lnTo>
                  <a:lnTo>
                    <a:pt x="19342" y="1084"/>
                  </a:lnTo>
                  <a:lnTo>
                    <a:pt x="19343" y="1082"/>
                  </a:lnTo>
                  <a:lnTo>
                    <a:pt x="19378" y="1102"/>
                  </a:lnTo>
                  <a:lnTo>
                    <a:pt x="19457" y="1145"/>
                  </a:lnTo>
                  <a:lnTo>
                    <a:pt x="19582" y="1221"/>
                  </a:lnTo>
                  <a:lnTo>
                    <a:pt x="19643" y="1261"/>
                  </a:lnTo>
                  <a:lnTo>
                    <a:pt x="19704" y="1305"/>
                  </a:lnTo>
                  <a:lnTo>
                    <a:pt x="19707" y="1308"/>
                  </a:lnTo>
                  <a:lnTo>
                    <a:pt x="19764" y="1352"/>
                  </a:lnTo>
                  <a:lnTo>
                    <a:pt x="19822" y="1399"/>
                  </a:lnTo>
                  <a:lnTo>
                    <a:pt x="19925" y="1497"/>
                  </a:lnTo>
                  <a:lnTo>
                    <a:pt x="19990" y="1558"/>
                  </a:lnTo>
                  <a:lnTo>
                    <a:pt x="20069" y="1645"/>
                  </a:lnTo>
                  <a:lnTo>
                    <a:pt x="20115" y="1700"/>
                  </a:lnTo>
                  <a:lnTo>
                    <a:pt x="20115" y="1700"/>
                  </a:lnTo>
                  <a:lnTo>
                    <a:pt x="20140" y="1729"/>
                  </a:lnTo>
                  <a:lnTo>
                    <a:pt x="20115" y="1700"/>
                  </a:lnTo>
                  <a:lnTo>
                    <a:pt x="20280" y="1602"/>
                  </a:lnTo>
                  <a:lnTo>
                    <a:pt x="20924" y="1312"/>
                  </a:lnTo>
                  <a:lnTo>
                    <a:pt x="21350" y="2048"/>
                  </a:lnTo>
                  <a:lnTo>
                    <a:pt x="20799" y="2472"/>
                  </a:lnTo>
                  <a:lnTo>
                    <a:pt x="20602" y="2588"/>
                  </a:lnTo>
                  <a:lnTo>
                    <a:pt x="20638" y="2707"/>
                  </a:lnTo>
                  <a:lnTo>
                    <a:pt x="20663" y="2823"/>
                  </a:lnTo>
                  <a:lnTo>
                    <a:pt x="20688" y="2943"/>
                  </a:lnTo>
                  <a:lnTo>
                    <a:pt x="20702" y="3062"/>
                  </a:lnTo>
                  <a:lnTo>
                    <a:pt x="20713" y="3182"/>
                  </a:lnTo>
                  <a:lnTo>
                    <a:pt x="20720" y="3302"/>
                  </a:lnTo>
                  <a:lnTo>
                    <a:pt x="20720" y="3421"/>
                  </a:lnTo>
                  <a:lnTo>
                    <a:pt x="20713" y="3537"/>
                  </a:lnTo>
                  <a:lnTo>
                    <a:pt x="20945" y="3599"/>
                  </a:lnTo>
                  <a:lnTo>
                    <a:pt x="21600" y="3856"/>
                  </a:lnTo>
                  <a:lnTo>
                    <a:pt x="21389" y="4682"/>
                  </a:lnTo>
                  <a:lnTo>
                    <a:pt x="20702" y="4585"/>
                  </a:lnTo>
                  <a:lnTo>
                    <a:pt x="20444" y="4516"/>
                  </a:lnTo>
                  <a:lnTo>
                    <a:pt x="20391" y="4621"/>
                  </a:lnTo>
                  <a:lnTo>
                    <a:pt x="20330" y="4722"/>
                  </a:lnTo>
                  <a:lnTo>
                    <a:pt x="20269" y="4817"/>
                  </a:lnTo>
                  <a:lnTo>
                    <a:pt x="20201" y="4911"/>
                  </a:lnTo>
                  <a:lnTo>
                    <a:pt x="20129" y="5001"/>
                  </a:lnTo>
                  <a:lnTo>
                    <a:pt x="20051" y="5092"/>
                  </a:lnTo>
                  <a:lnTo>
                    <a:pt x="19972" y="5175"/>
                  </a:lnTo>
                  <a:lnTo>
                    <a:pt x="19886" y="5255"/>
                  </a:lnTo>
                  <a:lnTo>
                    <a:pt x="20022" y="5491"/>
                  </a:lnTo>
                  <a:lnTo>
                    <a:pt x="20308" y="6136"/>
                  </a:lnTo>
                  <a:lnTo>
                    <a:pt x="19582" y="6574"/>
                  </a:lnTo>
                  <a:lnTo>
                    <a:pt x="19163" y="6012"/>
                  </a:lnTo>
                  <a:lnTo>
                    <a:pt x="19024" y="5773"/>
                  </a:lnTo>
                  <a:lnTo>
                    <a:pt x="19070" y="5752"/>
                  </a:lnTo>
                  <a:lnTo>
                    <a:pt x="19117" y="5733"/>
                  </a:lnTo>
                  <a:lnTo>
                    <a:pt x="19010" y="5773"/>
                  </a:lnTo>
                  <a:lnTo>
                    <a:pt x="18906" y="5806"/>
                  </a:lnTo>
                  <a:lnTo>
                    <a:pt x="18820" y="5835"/>
                  </a:lnTo>
                  <a:lnTo>
                    <a:pt x="18677" y="5868"/>
                  </a:lnTo>
                  <a:lnTo>
                    <a:pt x="18605" y="5878"/>
                  </a:lnTo>
                  <a:lnTo>
                    <a:pt x="18526" y="5889"/>
                  </a:lnTo>
                  <a:lnTo>
                    <a:pt x="18512" y="5889"/>
                  </a:lnTo>
                  <a:lnTo>
                    <a:pt x="18373" y="5907"/>
                  </a:lnTo>
                  <a:lnTo>
                    <a:pt x="18237" y="5911"/>
                  </a:lnTo>
                  <a:lnTo>
                    <a:pt x="18201" y="5915"/>
                  </a:lnTo>
                  <a:lnTo>
                    <a:pt x="18144" y="5911"/>
                  </a:lnTo>
                  <a:lnTo>
                    <a:pt x="18093" y="5909"/>
                  </a:lnTo>
                  <a:lnTo>
                    <a:pt x="18022" y="5904"/>
                  </a:lnTo>
                  <a:lnTo>
                    <a:pt x="17933" y="5897"/>
                  </a:lnTo>
                  <a:lnTo>
                    <a:pt x="18036" y="5907"/>
                  </a:lnTo>
                  <a:lnTo>
                    <a:pt x="18093" y="5909"/>
                  </a:lnTo>
                  <a:lnTo>
                    <a:pt x="18115" y="5911"/>
                  </a:lnTo>
                  <a:lnTo>
                    <a:pt x="18018" y="6281"/>
                  </a:lnTo>
                  <a:lnTo>
                    <a:pt x="17800" y="6828"/>
                  </a:lnTo>
                  <a:lnTo>
                    <a:pt x="16981" y="6614"/>
                  </a:lnTo>
                  <a:lnTo>
                    <a:pt x="17042" y="6049"/>
                  </a:lnTo>
                  <a:lnTo>
                    <a:pt x="17138" y="5675"/>
                  </a:lnTo>
                  <a:lnTo>
                    <a:pt x="17206" y="5708"/>
                  </a:lnTo>
                  <a:lnTo>
                    <a:pt x="17110" y="5661"/>
                  </a:lnTo>
                  <a:lnTo>
                    <a:pt x="17013" y="5610"/>
                  </a:lnTo>
                  <a:lnTo>
                    <a:pt x="16938" y="5570"/>
                  </a:lnTo>
                  <a:lnTo>
                    <a:pt x="16813" y="5494"/>
                  </a:lnTo>
                  <a:lnTo>
                    <a:pt x="16752" y="5451"/>
                  </a:lnTo>
                  <a:lnTo>
                    <a:pt x="16691" y="5411"/>
                  </a:lnTo>
                  <a:lnTo>
                    <a:pt x="16684" y="5407"/>
                  </a:lnTo>
                  <a:lnTo>
                    <a:pt x="16627" y="5360"/>
                  </a:lnTo>
                  <a:lnTo>
                    <a:pt x="16573" y="5313"/>
                  </a:lnTo>
                  <a:lnTo>
                    <a:pt x="16466" y="5215"/>
                  </a:lnTo>
                  <a:lnTo>
                    <a:pt x="16405" y="5154"/>
                  </a:lnTo>
                  <a:lnTo>
                    <a:pt x="16348" y="5094"/>
                  </a:lnTo>
                  <a:lnTo>
                    <a:pt x="16312" y="5052"/>
                  </a:lnTo>
                  <a:lnTo>
                    <a:pt x="16254" y="4983"/>
                  </a:lnTo>
                  <a:lnTo>
                    <a:pt x="16326" y="5070"/>
                  </a:lnTo>
                  <a:lnTo>
                    <a:pt x="16348" y="5094"/>
                  </a:lnTo>
                  <a:lnTo>
                    <a:pt x="16369" y="5117"/>
                  </a:lnTo>
                  <a:lnTo>
                    <a:pt x="16079" y="5291"/>
                  </a:lnTo>
                  <a:lnTo>
                    <a:pt x="15542" y="5516"/>
                  </a:lnTo>
                  <a:lnTo>
                    <a:pt x="15117" y="4784"/>
                  </a:lnTo>
                  <a:lnTo>
                    <a:pt x="15553" y="4425"/>
                  </a:lnTo>
                  <a:lnTo>
                    <a:pt x="15836" y="4255"/>
                  </a:lnTo>
                  <a:lnTo>
                    <a:pt x="15796" y="4135"/>
                  </a:lnTo>
                  <a:lnTo>
                    <a:pt x="15761" y="4012"/>
                  </a:lnTo>
                  <a:lnTo>
                    <a:pt x="15732" y="3889"/>
                  </a:lnTo>
                  <a:lnTo>
                    <a:pt x="15707" y="3766"/>
                  </a:lnTo>
                  <a:lnTo>
                    <a:pt x="15689" y="3642"/>
                  </a:lnTo>
                  <a:lnTo>
                    <a:pt x="15682" y="3519"/>
                  </a:lnTo>
                  <a:lnTo>
                    <a:pt x="15675" y="3392"/>
                  </a:lnTo>
                  <a:lnTo>
                    <a:pt x="15678" y="3269"/>
                  </a:lnTo>
                  <a:lnTo>
                    <a:pt x="15399" y="3200"/>
                  </a:lnTo>
                  <a:lnTo>
                    <a:pt x="14859" y="2972"/>
                  </a:lnTo>
                  <a:lnTo>
                    <a:pt x="15074" y="2149"/>
                  </a:lnTo>
                  <a:lnTo>
                    <a:pt x="15632" y="2211"/>
                  </a:lnTo>
                  <a:lnTo>
                    <a:pt x="15907" y="2283"/>
                  </a:lnTo>
                  <a:lnTo>
                    <a:pt x="15961" y="2167"/>
                  </a:lnTo>
                  <a:lnTo>
                    <a:pt x="16022" y="2055"/>
                  </a:lnTo>
                  <a:lnTo>
                    <a:pt x="16093" y="1950"/>
                  </a:lnTo>
                  <a:lnTo>
                    <a:pt x="16165" y="1841"/>
                  </a:lnTo>
                  <a:lnTo>
                    <a:pt x="16244" y="1740"/>
                  </a:lnTo>
                  <a:lnTo>
                    <a:pt x="16326" y="1642"/>
                  </a:lnTo>
                  <a:lnTo>
                    <a:pt x="16415" y="1544"/>
                  </a:lnTo>
                  <a:lnTo>
                    <a:pt x="16508" y="1457"/>
                  </a:lnTo>
                  <a:lnTo>
                    <a:pt x="16380" y="1236"/>
                  </a:lnTo>
                  <a:lnTo>
                    <a:pt x="16158" y="689"/>
                  </a:lnTo>
                  <a:lnTo>
                    <a:pt x="16884" y="254"/>
                  </a:lnTo>
                  <a:lnTo>
                    <a:pt x="17231" y="703"/>
                  </a:lnTo>
                  <a:lnTo>
                    <a:pt x="17374" y="939"/>
                  </a:lnTo>
                  <a:lnTo>
                    <a:pt x="17324" y="960"/>
                  </a:lnTo>
                  <a:lnTo>
                    <a:pt x="17278" y="979"/>
                  </a:lnTo>
                  <a:lnTo>
                    <a:pt x="17385" y="939"/>
                  </a:lnTo>
                  <a:lnTo>
                    <a:pt x="17489" y="906"/>
                  </a:lnTo>
                  <a:lnTo>
                    <a:pt x="17575" y="877"/>
                  </a:lnTo>
                  <a:lnTo>
                    <a:pt x="17718" y="848"/>
                  </a:lnTo>
                  <a:lnTo>
                    <a:pt x="17789" y="834"/>
                  </a:lnTo>
                  <a:lnTo>
                    <a:pt x="17865" y="819"/>
                  </a:lnTo>
                  <a:lnTo>
                    <a:pt x="17882" y="819"/>
                  </a:lnTo>
                  <a:lnTo>
                    <a:pt x="18018" y="805"/>
                  </a:lnTo>
                  <a:lnTo>
                    <a:pt x="18158" y="801"/>
                  </a:lnTo>
                  <a:lnTo>
                    <a:pt x="18247" y="801"/>
                  </a:lnTo>
                  <a:lnTo>
                    <a:pt x="18358" y="808"/>
                  </a:lnTo>
                  <a:lnTo>
                    <a:pt x="18462" y="815"/>
                  </a:lnTo>
                  <a:lnTo>
                    <a:pt x="18380" y="808"/>
                  </a:lnTo>
                  <a:lnTo>
                    <a:pt x="18416" y="663"/>
                  </a:lnTo>
                  <a:lnTo>
                    <a:pt x="18666"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grpSp>
        <p:nvGrpSpPr>
          <p:cNvPr id="224" name="组合 18"/>
          <p:cNvGrpSpPr/>
          <p:nvPr/>
        </p:nvGrpSpPr>
        <p:grpSpPr>
          <a:xfrm>
            <a:off x="7258622" y="3858357"/>
            <a:ext cx="575915" cy="575915"/>
            <a:chOff x="0" y="0"/>
            <a:chExt cx="575914" cy="575914"/>
          </a:xfrm>
        </p:grpSpPr>
        <p:sp>
          <p:nvSpPr>
            <p:cNvPr id="222" name="椭圆 19"/>
            <p:cNvSpPr/>
            <p:nvPr/>
          </p:nvSpPr>
          <p:spPr>
            <a:xfrm>
              <a:off x="-1" y="-1"/>
              <a:ext cx="575916" cy="575916"/>
            </a:xfrm>
            <a:prstGeom prst="ellipse">
              <a:avLst/>
            </a:prstGeom>
            <a:solidFill>
              <a:srgbClr val="8FAAD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23" name="KSO_Shape"/>
            <p:cNvSpPr/>
            <p:nvPr/>
          </p:nvSpPr>
          <p:spPr>
            <a:xfrm>
              <a:off x="143978" y="144418"/>
              <a:ext cx="292052" cy="292052"/>
            </a:xfrm>
            <a:custGeom>
              <a:avLst/>
              <a:gdLst/>
              <a:ahLst/>
              <a:cxnLst>
                <a:cxn ang="0">
                  <a:pos x="wd2" y="hd2"/>
                </a:cxn>
                <a:cxn ang="5400000">
                  <a:pos x="wd2" y="hd2"/>
                </a:cxn>
                <a:cxn ang="10800000">
                  <a:pos x="wd2" y="hd2"/>
                </a:cxn>
                <a:cxn ang="16200000">
                  <a:pos x="wd2" y="hd2"/>
                </a:cxn>
              </a:cxnLst>
              <a:rect l="0" t="0" r="r" b="b"/>
              <a:pathLst>
                <a:path w="21600" h="21600" extrusionOk="0">
                  <a:moveTo>
                    <a:pt x="12463" y="3927"/>
                  </a:moveTo>
                  <a:lnTo>
                    <a:pt x="12969" y="4513"/>
                  </a:lnTo>
                  <a:lnTo>
                    <a:pt x="11093" y="6126"/>
                  </a:lnTo>
                  <a:lnTo>
                    <a:pt x="11111" y="6172"/>
                  </a:lnTo>
                  <a:lnTo>
                    <a:pt x="11123" y="6218"/>
                  </a:lnTo>
                  <a:lnTo>
                    <a:pt x="11136" y="6268"/>
                  </a:lnTo>
                  <a:lnTo>
                    <a:pt x="11151" y="6317"/>
                  </a:lnTo>
                  <a:lnTo>
                    <a:pt x="11164" y="6416"/>
                  </a:lnTo>
                  <a:lnTo>
                    <a:pt x="11170" y="6468"/>
                  </a:lnTo>
                  <a:lnTo>
                    <a:pt x="11170" y="6576"/>
                  </a:lnTo>
                  <a:lnTo>
                    <a:pt x="11164" y="6629"/>
                  </a:lnTo>
                  <a:lnTo>
                    <a:pt x="11157" y="6684"/>
                  </a:lnTo>
                  <a:lnTo>
                    <a:pt x="11148" y="6737"/>
                  </a:lnTo>
                  <a:lnTo>
                    <a:pt x="11136" y="6789"/>
                  </a:lnTo>
                  <a:lnTo>
                    <a:pt x="11123" y="6838"/>
                  </a:lnTo>
                  <a:lnTo>
                    <a:pt x="11105" y="6891"/>
                  </a:lnTo>
                  <a:lnTo>
                    <a:pt x="11089" y="6937"/>
                  </a:lnTo>
                  <a:lnTo>
                    <a:pt x="11068" y="6986"/>
                  </a:lnTo>
                  <a:lnTo>
                    <a:pt x="11046" y="7033"/>
                  </a:lnTo>
                  <a:lnTo>
                    <a:pt x="11019" y="7079"/>
                  </a:lnTo>
                  <a:lnTo>
                    <a:pt x="10994" y="7122"/>
                  </a:lnTo>
                  <a:lnTo>
                    <a:pt x="10966" y="7165"/>
                  </a:lnTo>
                  <a:lnTo>
                    <a:pt x="10932" y="7208"/>
                  </a:lnTo>
                  <a:lnTo>
                    <a:pt x="10901" y="7245"/>
                  </a:lnTo>
                  <a:lnTo>
                    <a:pt x="10867" y="7285"/>
                  </a:lnTo>
                  <a:lnTo>
                    <a:pt x="10830" y="7322"/>
                  </a:lnTo>
                  <a:lnTo>
                    <a:pt x="10793" y="7356"/>
                  </a:lnTo>
                  <a:lnTo>
                    <a:pt x="10756" y="7390"/>
                  </a:lnTo>
                  <a:lnTo>
                    <a:pt x="10713" y="7421"/>
                  </a:lnTo>
                  <a:lnTo>
                    <a:pt x="10673" y="7449"/>
                  </a:lnTo>
                  <a:lnTo>
                    <a:pt x="10627" y="7477"/>
                  </a:lnTo>
                  <a:lnTo>
                    <a:pt x="10583" y="7504"/>
                  </a:lnTo>
                  <a:lnTo>
                    <a:pt x="10540" y="7529"/>
                  </a:lnTo>
                  <a:lnTo>
                    <a:pt x="10491" y="7551"/>
                  </a:lnTo>
                  <a:lnTo>
                    <a:pt x="10445" y="7569"/>
                  </a:lnTo>
                  <a:lnTo>
                    <a:pt x="10392" y="7588"/>
                  </a:lnTo>
                  <a:lnTo>
                    <a:pt x="10343" y="7603"/>
                  </a:lnTo>
                  <a:lnTo>
                    <a:pt x="10290" y="7615"/>
                  </a:lnTo>
                  <a:lnTo>
                    <a:pt x="10241" y="7625"/>
                  </a:lnTo>
                  <a:lnTo>
                    <a:pt x="10185" y="7634"/>
                  </a:lnTo>
                  <a:lnTo>
                    <a:pt x="10130" y="7640"/>
                  </a:lnTo>
                  <a:lnTo>
                    <a:pt x="9408" y="10249"/>
                  </a:lnTo>
                  <a:lnTo>
                    <a:pt x="9479" y="10286"/>
                  </a:lnTo>
                  <a:lnTo>
                    <a:pt x="9544" y="10329"/>
                  </a:lnTo>
                  <a:lnTo>
                    <a:pt x="9605" y="10372"/>
                  </a:lnTo>
                  <a:lnTo>
                    <a:pt x="9664" y="10425"/>
                  </a:lnTo>
                  <a:lnTo>
                    <a:pt x="9719" y="10477"/>
                  </a:lnTo>
                  <a:lnTo>
                    <a:pt x="9772" y="10533"/>
                  </a:lnTo>
                  <a:lnTo>
                    <a:pt x="9818" y="10591"/>
                  </a:lnTo>
                  <a:lnTo>
                    <a:pt x="9864" y="10656"/>
                  </a:lnTo>
                  <a:lnTo>
                    <a:pt x="9905" y="10724"/>
                  </a:lnTo>
                  <a:lnTo>
                    <a:pt x="9939" y="10792"/>
                  </a:lnTo>
                  <a:lnTo>
                    <a:pt x="9969" y="10866"/>
                  </a:lnTo>
                  <a:lnTo>
                    <a:pt x="9994" y="10940"/>
                  </a:lnTo>
                  <a:lnTo>
                    <a:pt x="10013" y="11017"/>
                  </a:lnTo>
                  <a:lnTo>
                    <a:pt x="10028" y="11094"/>
                  </a:lnTo>
                  <a:lnTo>
                    <a:pt x="10037" y="11174"/>
                  </a:lnTo>
                  <a:lnTo>
                    <a:pt x="10040" y="11257"/>
                  </a:lnTo>
                  <a:lnTo>
                    <a:pt x="10040" y="11319"/>
                  </a:lnTo>
                  <a:lnTo>
                    <a:pt x="10037" y="11375"/>
                  </a:lnTo>
                  <a:lnTo>
                    <a:pt x="10025" y="11430"/>
                  </a:lnTo>
                  <a:lnTo>
                    <a:pt x="10016" y="11486"/>
                  </a:lnTo>
                  <a:lnTo>
                    <a:pt x="10003" y="11541"/>
                  </a:lnTo>
                  <a:lnTo>
                    <a:pt x="9972" y="11646"/>
                  </a:lnTo>
                  <a:lnTo>
                    <a:pt x="9951" y="11695"/>
                  </a:lnTo>
                  <a:lnTo>
                    <a:pt x="9926" y="11748"/>
                  </a:lnTo>
                  <a:lnTo>
                    <a:pt x="9905" y="11794"/>
                  </a:lnTo>
                  <a:lnTo>
                    <a:pt x="9877" y="11843"/>
                  </a:lnTo>
                  <a:lnTo>
                    <a:pt x="9849" y="11890"/>
                  </a:lnTo>
                  <a:lnTo>
                    <a:pt x="9815" y="11933"/>
                  </a:lnTo>
                  <a:lnTo>
                    <a:pt x="9747" y="12019"/>
                  </a:lnTo>
                  <a:lnTo>
                    <a:pt x="9707" y="12056"/>
                  </a:lnTo>
                  <a:lnTo>
                    <a:pt x="9670" y="12093"/>
                  </a:lnTo>
                  <a:lnTo>
                    <a:pt x="9627" y="12130"/>
                  </a:lnTo>
                  <a:lnTo>
                    <a:pt x="9587" y="12164"/>
                  </a:lnTo>
                  <a:lnTo>
                    <a:pt x="9544" y="12192"/>
                  </a:lnTo>
                  <a:lnTo>
                    <a:pt x="9497" y="12226"/>
                  </a:lnTo>
                  <a:lnTo>
                    <a:pt x="9451" y="12250"/>
                  </a:lnTo>
                  <a:lnTo>
                    <a:pt x="9399" y="12275"/>
                  </a:lnTo>
                  <a:lnTo>
                    <a:pt x="9352" y="12297"/>
                  </a:lnTo>
                  <a:lnTo>
                    <a:pt x="9300" y="12318"/>
                  </a:lnTo>
                  <a:lnTo>
                    <a:pt x="9247" y="12337"/>
                  </a:lnTo>
                  <a:lnTo>
                    <a:pt x="9192" y="12352"/>
                  </a:lnTo>
                  <a:lnTo>
                    <a:pt x="9139" y="12364"/>
                  </a:lnTo>
                  <a:lnTo>
                    <a:pt x="9084" y="12374"/>
                  </a:lnTo>
                  <a:lnTo>
                    <a:pt x="9028" y="12380"/>
                  </a:lnTo>
                  <a:lnTo>
                    <a:pt x="8970" y="12386"/>
                  </a:lnTo>
                  <a:lnTo>
                    <a:pt x="8852" y="12386"/>
                  </a:lnTo>
                  <a:lnTo>
                    <a:pt x="8794" y="12380"/>
                  </a:lnTo>
                  <a:lnTo>
                    <a:pt x="8741" y="12374"/>
                  </a:lnTo>
                  <a:lnTo>
                    <a:pt x="8683" y="12364"/>
                  </a:lnTo>
                  <a:lnTo>
                    <a:pt x="8630" y="12352"/>
                  </a:lnTo>
                  <a:lnTo>
                    <a:pt x="8575" y="12337"/>
                  </a:lnTo>
                  <a:lnTo>
                    <a:pt x="8525" y="12318"/>
                  </a:lnTo>
                  <a:lnTo>
                    <a:pt x="8473" y="12297"/>
                  </a:lnTo>
                  <a:lnTo>
                    <a:pt x="8423" y="12275"/>
                  </a:lnTo>
                  <a:lnTo>
                    <a:pt x="8374" y="12250"/>
                  </a:lnTo>
                  <a:lnTo>
                    <a:pt x="8328" y="12226"/>
                  </a:lnTo>
                  <a:lnTo>
                    <a:pt x="8278" y="12192"/>
                  </a:lnTo>
                  <a:lnTo>
                    <a:pt x="8235" y="12164"/>
                  </a:lnTo>
                  <a:lnTo>
                    <a:pt x="8192" y="12130"/>
                  </a:lnTo>
                  <a:lnTo>
                    <a:pt x="8152" y="12093"/>
                  </a:lnTo>
                  <a:lnTo>
                    <a:pt x="8112" y="12056"/>
                  </a:lnTo>
                  <a:lnTo>
                    <a:pt x="8075" y="12019"/>
                  </a:lnTo>
                  <a:lnTo>
                    <a:pt x="8041" y="11976"/>
                  </a:lnTo>
                  <a:lnTo>
                    <a:pt x="8004" y="11933"/>
                  </a:lnTo>
                  <a:lnTo>
                    <a:pt x="7976" y="11890"/>
                  </a:lnTo>
                  <a:lnTo>
                    <a:pt x="7945" y="11843"/>
                  </a:lnTo>
                  <a:lnTo>
                    <a:pt x="7921" y="11794"/>
                  </a:lnTo>
                  <a:lnTo>
                    <a:pt x="7893" y="11748"/>
                  </a:lnTo>
                  <a:lnTo>
                    <a:pt x="7871" y="11695"/>
                  </a:lnTo>
                  <a:lnTo>
                    <a:pt x="7853" y="11646"/>
                  </a:lnTo>
                  <a:lnTo>
                    <a:pt x="7834" y="11593"/>
                  </a:lnTo>
                  <a:lnTo>
                    <a:pt x="7819" y="11541"/>
                  </a:lnTo>
                  <a:lnTo>
                    <a:pt x="7803" y="11486"/>
                  </a:lnTo>
                  <a:lnTo>
                    <a:pt x="7794" y="11430"/>
                  </a:lnTo>
                  <a:lnTo>
                    <a:pt x="7788" y="11375"/>
                  </a:lnTo>
                  <a:lnTo>
                    <a:pt x="7782" y="11319"/>
                  </a:lnTo>
                  <a:lnTo>
                    <a:pt x="7782" y="11217"/>
                  </a:lnTo>
                  <a:lnTo>
                    <a:pt x="7785" y="11174"/>
                  </a:lnTo>
                  <a:lnTo>
                    <a:pt x="7797" y="11091"/>
                  </a:lnTo>
                  <a:lnTo>
                    <a:pt x="7816" y="11011"/>
                  </a:lnTo>
                  <a:lnTo>
                    <a:pt x="7837" y="10934"/>
                  </a:lnTo>
                  <a:lnTo>
                    <a:pt x="6177" y="9965"/>
                  </a:lnTo>
                  <a:lnTo>
                    <a:pt x="6115" y="10005"/>
                  </a:lnTo>
                  <a:lnTo>
                    <a:pt x="6048" y="10036"/>
                  </a:lnTo>
                  <a:lnTo>
                    <a:pt x="5977" y="10061"/>
                  </a:lnTo>
                  <a:lnTo>
                    <a:pt x="5906" y="10086"/>
                  </a:lnTo>
                  <a:lnTo>
                    <a:pt x="5832" y="10107"/>
                  </a:lnTo>
                  <a:lnTo>
                    <a:pt x="5757" y="10119"/>
                  </a:lnTo>
                  <a:lnTo>
                    <a:pt x="5677" y="10129"/>
                  </a:lnTo>
                  <a:lnTo>
                    <a:pt x="5603" y="10132"/>
                  </a:lnTo>
                  <a:lnTo>
                    <a:pt x="5554" y="10129"/>
                  </a:lnTo>
                  <a:lnTo>
                    <a:pt x="5511" y="10126"/>
                  </a:lnTo>
                  <a:lnTo>
                    <a:pt x="5421" y="10113"/>
                  </a:lnTo>
                  <a:lnTo>
                    <a:pt x="4156" y="12210"/>
                  </a:lnTo>
                  <a:lnTo>
                    <a:pt x="3496" y="11816"/>
                  </a:lnTo>
                  <a:lnTo>
                    <a:pt x="4745" y="9734"/>
                  </a:lnTo>
                  <a:lnTo>
                    <a:pt x="4718" y="9697"/>
                  </a:lnTo>
                  <a:lnTo>
                    <a:pt x="4684" y="9654"/>
                  </a:lnTo>
                  <a:lnTo>
                    <a:pt x="4659" y="9617"/>
                  </a:lnTo>
                  <a:lnTo>
                    <a:pt x="4631" y="9574"/>
                  </a:lnTo>
                  <a:lnTo>
                    <a:pt x="4588" y="9487"/>
                  </a:lnTo>
                  <a:lnTo>
                    <a:pt x="4563" y="9444"/>
                  </a:lnTo>
                  <a:lnTo>
                    <a:pt x="4545" y="9398"/>
                  </a:lnTo>
                  <a:lnTo>
                    <a:pt x="4529" y="9352"/>
                  </a:lnTo>
                  <a:lnTo>
                    <a:pt x="4514" y="9305"/>
                  </a:lnTo>
                  <a:lnTo>
                    <a:pt x="4502" y="9256"/>
                  </a:lnTo>
                  <a:lnTo>
                    <a:pt x="4492" y="9207"/>
                  </a:lnTo>
                  <a:lnTo>
                    <a:pt x="4480" y="9154"/>
                  </a:lnTo>
                  <a:lnTo>
                    <a:pt x="4474" y="9108"/>
                  </a:lnTo>
                  <a:lnTo>
                    <a:pt x="4471" y="9052"/>
                  </a:lnTo>
                  <a:lnTo>
                    <a:pt x="4471" y="8945"/>
                  </a:lnTo>
                  <a:lnTo>
                    <a:pt x="4477" y="8886"/>
                  </a:lnTo>
                  <a:lnTo>
                    <a:pt x="4486" y="8830"/>
                  </a:lnTo>
                  <a:lnTo>
                    <a:pt x="4495" y="8772"/>
                  </a:lnTo>
                  <a:lnTo>
                    <a:pt x="4508" y="8719"/>
                  </a:lnTo>
                  <a:lnTo>
                    <a:pt x="4523" y="8664"/>
                  </a:lnTo>
                  <a:lnTo>
                    <a:pt x="4539" y="8615"/>
                  </a:lnTo>
                  <a:lnTo>
                    <a:pt x="4560" y="8562"/>
                  </a:lnTo>
                  <a:lnTo>
                    <a:pt x="4582" y="8513"/>
                  </a:lnTo>
                  <a:lnTo>
                    <a:pt x="4610" y="8463"/>
                  </a:lnTo>
                  <a:lnTo>
                    <a:pt x="4634" y="8417"/>
                  </a:lnTo>
                  <a:lnTo>
                    <a:pt x="4662" y="8371"/>
                  </a:lnTo>
                  <a:lnTo>
                    <a:pt x="4696" y="8328"/>
                  </a:lnTo>
                  <a:lnTo>
                    <a:pt x="4730" y="8282"/>
                  </a:lnTo>
                  <a:lnTo>
                    <a:pt x="4764" y="8241"/>
                  </a:lnTo>
                  <a:lnTo>
                    <a:pt x="4804" y="8204"/>
                  </a:lnTo>
                  <a:lnTo>
                    <a:pt x="4841" y="8164"/>
                  </a:lnTo>
                  <a:lnTo>
                    <a:pt x="4881" y="8130"/>
                  </a:lnTo>
                  <a:lnTo>
                    <a:pt x="4924" y="8100"/>
                  </a:lnTo>
                  <a:lnTo>
                    <a:pt x="4968" y="8066"/>
                  </a:lnTo>
                  <a:lnTo>
                    <a:pt x="5017" y="8038"/>
                  </a:lnTo>
                  <a:lnTo>
                    <a:pt x="5063" y="8010"/>
                  </a:lnTo>
                  <a:lnTo>
                    <a:pt x="5162" y="7961"/>
                  </a:lnTo>
                  <a:lnTo>
                    <a:pt x="5214" y="7942"/>
                  </a:lnTo>
                  <a:lnTo>
                    <a:pt x="5264" y="7924"/>
                  </a:lnTo>
                  <a:lnTo>
                    <a:pt x="5319" y="7908"/>
                  </a:lnTo>
                  <a:lnTo>
                    <a:pt x="5372" y="7896"/>
                  </a:lnTo>
                  <a:lnTo>
                    <a:pt x="5430" y="7887"/>
                  </a:lnTo>
                  <a:lnTo>
                    <a:pt x="5483" y="7878"/>
                  </a:lnTo>
                  <a:lnTo>
                    <a:pt x="5541" y="7874"/>
                  </a:lnTo>
                  <a:lnTo>
                    <a:pt x="5603" y="7871"/>
                  </a:lnTo>
                  <a:lnTo>
                    <a:pt x="5659" y="7874"/>
                  </a:lnTo>
                  <a:lnTo>
                    <a:pt x="5717" y="7878"/>
                  </a:lnTo>
                  <a:lnTo>
                    <a:pt x="5773" y="7887"/>
                  </a:lnTo>
                  <a:lnTo>
                    <a:pt x="5828" y="7896"/>
                  </a:lnTo>
                  <a:lnTo>
                    <a:pt x="5881" y="7908"/>
                  </a:lnTo>
                  <a:lnTo>
                    <a:pt x="5936" y="7924"/>
                  </a:lnTo>
                  <a:lnTo>
                    <a:pt x="6041" y="7961"/>
                  </a:lnTo>
                  <a:lnTo>
                    <a:pt x="6088" y="7985"/>
                  </a:lnTo>
                  <a:lnTo>
                    <a:pt x="6140" y="8010"/>
                  </a:lnTo>
                  <a:lnTo>
                    <a:pt x="6183" y="8038"/>
                  </a:lnTo>
                  <a:lnTo>
                    <a:pt x="6233" y="8066"/>
                  </a:lnTo>
                  <a:lnTo>
                    <a:pt x="6276" y="8100"/>
                  </a:lnTo>
                  <a:lnTo>
                    <a:pt x="6319" y="8130"/>
                  </a:lnTo>
                  <a:lnTo>
                    <a:pt x="6359" y="8164"/>
                  </a:lnTo>
                  <a:lnTo>
                    <a:pt x="6396" y="8204"/>
                  </a:lnTo>
                  <a:lnTo>
                    <a:pt x="6436" y="8241"/>
                  </a:lnTo>
                  <a:lnTo>
                    <a:pt x="6470" y="8282"/>
                  </a:lnTo>
                  <a:lnTo>
                    <a:pt x="6507" y="8328"/>
                  </a:lnTo>
                  <a:lnTo>
                    <a:pt x="6538" y="8371"/>
                  </a:lnTo>
                  <a:lnTo>
                    <a:pt x="6566" y="8417"/>
                  </a:lnTo>
                  <a:lnTo>
                    <a:pt x="6591" y="8463"/>
                  </a:lnTo>
                  <a:lnTo>
                    <a:pt x="6618" y="8513"/>
                  </a:lnTo>
                  <a:lnTo>
                    <a:pt x="6640" y="8562"/>
                  </a:lnTo>
                  <a:lnTo>
                    <a:pt x="6662" y="8615"/>
                  </a:lnTo>
                  <a:lnTo>
                    <a:pt x="6677" y="8664"/>
                  </a:lnTo>
                  <a:lnTo>
                    <a:pt x="6692" y="8719"/>
                  </a:lnTo>
                  <a:lnTo>
                    <a:pt x="6708" y="8772"/>
                  </a:lnTo>
                  <a:lnTo>
                    <a:pt x="6717" y="8830"/>
                  </a:lnTo>
                  <a:lnTo>
                    <a:pt x="6723" y="8886"/>
                  </a:lnTo>
                  <a:lnTo>
                    <a:pt x="6729" y="8945"/>
                  </a:lnTo>
                  <a:lnTo>
                    <a:pt x="6729" y="9046"/>
                  </a:lnTo>
                  <a:lnTo>
                    <a:pt x="6726" y="9096"/>
                  </a:lnTo>
                  <a:lnTo>
                    <a:pt x="6714" y="9182"/>
                  </a:lnTo>
                  <a:lnTo>
                    <a:pt x="6692" y="9271"/>
                  </a:lnTo>
                  <a:lnTo>
                    <a:pt x="6668" y="9355"/>
                  </a:lnTo>
                  <a:lnTo>
                    <a:pt x="8303" y="10311"/>
                  </a:lnTo>
                  <a:lnTo>
                    <a:pt x="8380" y="10264"/>
                  </a:lnTo>
                  <a:lnTo>
                    <a:pt x="8461" y="10227"/>
                  </a:lnTo>
                  <a:lnTo>
                    <a:pt x="8544" y="10193"/>
                  </a:lnTo>
                  <a:lnTo>
                    <a:pt x="8630" y="10169"/>
                  </a:lnTo>
                  <a:lnTo>
                    <a:pt x="9383" y="7437"/>
                  </a:lnTo>
                  <a:lnTo>
                    <a:pt x="9334" y="7396"/>
                  </a:lnTo>
                  <a:lnTo>
                    <a:pt x="9281" y="7353"/>
                  </a:lnTo>
                  <a:lnTo>
                    <a:pt x="9235" y="7310"/>
                  </a:lnTo>
                  <a:lnTo>
                    <a:pt x="9189" y="7258"/>
                  </a:lnTo>
                  <a:lnTo>
                    <a:pt x="9149" y="7211"/>
                  </a:lnTo>
                  <a:lnTo>
                    <a:pt x="9108" y="7156"/>
                  </a:lnTo>
                  <a:lnTo>
                    <a:pt x="9075" y="7100"/>
                  </a:lnTo>
                  <a:lnTo>
                    <a:pt x="9041" y="7042"/>
                  </a:lnTo>
                  <a:lnTo>
                    <a:pt x="9010" y="6986"/>
                  </a:lnTo>
                  <a:lnTo>
                    <a:pt x="8985" y="6922"/>
                  </a:lnTo>
                  <a:lnTo>
                    <a:pt x="8963" y="6857"/>
                  </a:lnTo>
                  <a:lnTo>
                    <a:pt x="8945" y="6795"/>
                  </a:lnTo>
                  <a:lnTo>
                    <a:pt x="8933" y="6727"/>
                  </a:lnTo>
                  <a:lnTo>
                    <a:pt x="8917" y="6659"/>
                  </a:lnTo>
                  <a:lnTo>
                    <a:pt x="8911" y="6592"/>
                  </a:lnTo>
                  <a:lnTo>
                    <a:pt x="8911" y="6462"/>
                  </a:lnTo>
                  <a:lnTo>
                    <a:pt x="8914" y="6407"/>
                  </a:lnTo>
                  <a:lnTo>
                    <a:pt x="8926" y="6348"/>
                  </a:lnTo>
                  <a:lnTo>
                    <a:pt x="8936" y="6296"/>
                  </a:lnTo>
                  <a:lnTo>
                    <a:pt x="8948" y="6237"/>
                  </a:lnTo>
                  <a:lnTo>
                    <a:pt x="8963" y="6188"/>
                  </a:lnTo>
                  <a:lnTo>
                    <a:pt x="8979" y="6132"/>
                  </a:lnTo>
                  <a:lnTo>
                    <a:pt x="8997" y="6083"/>
                  </a:lnTo>
                  <a:lnTo>
                    <a:pt x="9022" y="6030"/>
                  </a:lnTo>
                  <a:lnTo>
                    <a:pt x="9047" y="5984"/>
                  </a:lnTo>
                  <a:lnTo>
                    <a:pt x="9075" y="5935"/>
                  </a:lnTo>
                  <a:lnTo>
                    <a:pt x="9102" y="5892"/>
                  </a:lnTo>
                  <a:lnTo>
                    <a:pt x="9136" y="5845"/>
                  </a:lnTo>
                  <a:lnTo>
                    <a:pt x="9170" y="5802"/>
                  </a:lnTo>
                  <a:lnTo>
                    <a:pt x="9204" y="5762"/>
                  </a:lnTo>
                  <a:lnTo>
                    <a:pt x="9241" y="5722"/>
                  </a:lnTo>
                  <a:lnTo>
                    <a:pt x="9281" y="5685"/>
                  </a:lnTo>
                  <a:lnTo>
                    <a:pt x="9321" y="5648"/>
                  </a:lnTo>
                  <a:lnTo>
                    <a:pt x="9408" y="5586"/>
                  </a:lnTo>
                  <a:lnTo>
                    <a:pt x="9454" y="5556"/>
                  </a:lnTo>
                  <a:lnTo>
                    <a:pt x="9500" y="5528"/>
                  </a:lnTo>
                  <a:lnTo>
                    <a:pt x="9553" y="5503"/>
                  </a:lnTo>
                  <a:lnTo>
                    <a:pt x="9599" y="5481"/>
                  </a:lnTo>
                  <a:lnTo>
                    <a:pt x="9652" y="5460"/>
                  </a:lnTo>
                  <a:lnTo>
                    <a:pt x="9704" y="5441"/>
                  </a:lnTo>
                  <a:lnTo>
                    <a:pt x="9760" y="5429"/>
                  </a:lnTo>
                  <a:lnTo>
                    <a:pt x="9812" y="5417"/>
                  </a:lnTo>
                  <a:lnTo>
                    <a:pt x="9868" y="5404"/>
                  </a:lnTo>
                  <a:lnTo>
                    <a:pt x="9923" y="5398"/>
                  </a:lnTo>
                  <a:lnTo>
                    <a:pt x="9982" y="5395"/>
                  </a:lnTo>
                  <a:lnTo>
                    <a:pt x="10040" y="5392"/>
                  </a:lnTo>
                  <a:lnTo>
                    <a:pt x="10114" y="5395"/>
                  </a:lnTo>
                  <a:lnTo>
                    <a:pt x="10188" y="5404"/>
                  </a:lnTo>
                  <a:lnTo>
                    <a:pt x="10259" y="5414"/>
                  </a:lnTo>
                  <a:lnTo>
                    <a:pt x="10327" y="5432"/>
                  </a:lnTo>
                  <a:lnTo>
                    <a:pt x="10395" y="5451"/>
                  </a:lnTo>
                  <a:lnTo>
                    <a:pt x="10463" y="5478"/>
                  </a:lnTo>
                  <a:lnTo>
                    <a:pt x="10525" y="5506"/>
                  </a:lnTo>
                  <a:lnTo>
                    <a:pt x="10587" y="5540"/>
                  </a:lnTo>
                  <a:lnTo>
                    <a:pt x="12463" y="3927"/>
                  </a:lnTo>
                  <a:close/>
                  <a:moveTo>
                    <a:pt x="8261" y="1633"/>
                  </a:moveTo>
                  <a:lnTo>
                    <a:pt x="8098" y="1639"/>
                  </a:lnTo>
                  <a:lnTo>
                    <a:pt x="7937" y="1651"/>
                  </a:lnTo>
                  <a:lnTo>
                    <a:pt x="7774" y="1667"/>
                  </a:lnTo>
                  <a:lnTo>
                    <a:pt x="7611" y="1682"/>
                  </a:lnTo>
                  <a:lnTo>
                    <a:pt x="7451" y="1704"/>
                  </a:lnTo>
                  <a:lnTo>
                    <a:pt x="7287" y="1728"/>
                  </a:lnTo>
                  <a:lnTo>
                    <a:pt x="6967" y="1790"/>
                  </a:lnTo>
                  <a:lnTo>
                    <a:pt x="6807" y="1827"/>
                  </a:lnTo>
                  <a:lnTo>
                    <a:pt x="6649" y="1870"/>
                  </a:lnTo>
                  <a:lnTo>
                    <a:pt x="6489" y="1913"/>
                  </a:lnTo>
                  <a:lnTo>
                    <a:pt x="6335" y="1963"/>
                  </a:lnTo>
                  <a:lnTo>
                    <a:pt x="6178" y="2015"/>
                  </a:lnTo>
                  <a:lnTo>
                    <a:pt x="6024" y="2070"/>
                  </a:lnTo>
                  <a:lnTo>
                    <a:pt x="5867" y="2129"/>
                  </a:lnTo>
                  <a:lnTo>
                    <a:pt x="5716" y="2194"/>
                  </a:lnTo>
                  <a:lnTo>
                    <a:pt x="5565" y="2264"/>
                  </a:lnTo>
                  <a:lnTo>
                    <a:pt x="5417" y="2332"/>
                  </a:lnTo>
                  <a:lnTo>
                    <a:pt x="5266" y="2409"/>
                  </a:lnTo>
                  <a:lnTo>
                    <a:pt x="5118" y="2489"/>
                  </a:lnTo>
                  <a:lnTo>
                    <a:pt x="4973" y="2576"/>
                  </a:lnTo>
                  <a:lnTo>
                    <a:pt x="4828" y="2662"/>
                  </a:lnTo>
                  <a:lnTo>
                    <a:pt x="4687" y="2754"/>
                  </a:lnTo>
                  <a:lnTo>
                    <a:pt x="4548" y="2847"/>
                  </a:lnTo>
                  <a:lnTo>
                    <a:pt x="4409" y="2945"/>
                  </a:lnTo>
                  <a:lnTo>
                    <a:pt x="4271" y="3047"/>
                  </a:lnTo>
                  <a:lnTo>
                    <a:pt x="4006" y="3269"/>
                  </a:lnTo>
                  <a:lnTo>
                    <a:pt x="3873" y="3383"/>
                  </a:lnTo>
                  <a:lnTo>
                    <a:pt x="3747" y="3500"/>
                  </a:lnTo>
                  <a:lnTo>
                    <a:pt x="3621" y="3623"/>
                  </a:lnTo>
                  <a:lnTo>
                    <a:pt x="3500" y="3746"/>
                  </a:lnTo>
                  <a:lnTo>
                    <a:pt x="3380" y="3876"/>
                  </a:lnTo>
                  <a:lnTo>
                    <a:pt x="3266" y="4005"/>
                  </a:lnTo>
                  <a:lnTo>
                    <a:pt x="3155" y="4138"/>
                  </a:lnTo>
                  <a:lnTo>
                    <a:pt x="3047" y="4273"/>
                  </a:lnTo>
                  <a:lnTo>
                    <a:pt x="2946" y="4409"/>
                  </a:lnTo>
                  <a:lnTo>
                    <a:pt x="2847" y="4547"/>
                  </a:lnTo>
                  <a:lnTo>
                    <a:pt x="2752" y="4689"/>
                  </a:lnTo>
                  <a:lnTo>
                    <a:pt x="2659" y="4831"/>
                  </a:lnTo>
                  <a:lnTo>
                    <a:pt x="2570" y="4976"/>
                  </a:lnTo>
                  <a:lnTo>
                    <a:pt x="2490" y="5120"/>
                  </a:lnTo>
                  <a:lnTo>
                    <a:pt x="2410" y="5268"/>
                  </a:lnTo>
                  <a:lnTo>
                    <a:pt x="2333" y="5416"/>
                  </a:lnTo>
                  <a:lnTo>
                    <a:pt x="2262" y="5564"/>
                  </a:lnTo>
                  <a:lnTo>
                    <a:pt x="2194" y="5715"/>
                  </a:lnTo>
                  <a:lnTo>
                    <a:pt x="2129" y="5866"/>
                  </a:lnTo>
                  <a:lnTo>
                    <a:pt x="2068" y="6023"/>
                  </a:lnTo>
                  <a:lnTo>
                    <a:pt x="2012" y="6180"/>
                  </a:lnTo>
                  <a:lnTo>
                    <a:pt x="1960" y="6334"/>
                  </a:lnTo>
                  <a:lnTo>
                    <a:pt x="1913" y="6491"/>
                  </a:lnTo>
                  <a:lnTo>
                    <a:pt x="1867" y="6649"/>
                  </a:lnTo>
                  <a:lnTo>
                    <a:pt x="1827" y="6809"/>
                  </a:lnTo>
                  <a:lnTo>
                    <a:pt x="1790" y="6966"/>
                  </a:lnTo>
                  <a:lnTo>
                    <a:pt x="1756" y="7126"/>
                  </a:lnTo>
                  <a:lnTo>
                    <a:pt x="1729" y="7289"/>
                  </a:lnTo>
                  <a:lnTo>
                    <a:pt x="1704" y="7450"/>
                  </a:lnTo>
                  <a:lnTo>
                    <a:pt x="1682" y="7613"/>
                  </a:lnTo>
                  <a:lnTo>
                    <a:pt x="1661" y="7773"/>
                  </a:lnTo>
                  <a:lnTo>
                    <a:pt x="1648" y="7936"/>
                  </a:lnTo>
                  <a:lnTo>
                    <a:pt x="1639" y="8100"/>
                  </a:lnTo>
                  <a:lnTo>
                    <a:pt x="1633" y="8260"/>
                  </a:lnTo>
                  <a:lnTo>
                    <a:pt x="1633" y="8589"/>
                  </a:lnTo>
                  <a:lnTo>
                    <a:pt x="1639" y="8750"/>
                  </a:lnTo>
                  <a:lnTo>
                    <a:pt x="1648" y="8913"/>
                  </a:lnTo>
                  <a:lnTo>
                    <a:pt x="1661" y="9073"/>
                  </a:lnTo>
                  <a:lnTo>
                    <a:pt x="1704" y="9400"/>
                  </a:lnTo>
                  <a:lnTo>
                    <a:pt x="1729" y="9560"/>
                  </a:lnTo>
                  <a:lnTo>
                    <a:pt x="1756" y="9723"/>
                  </a:lnTo>
                  <a:lnTo>
                    <a:pt x="1790" y="9880"/>
                  </a:lnTo>
                  <a:lnTo>
                    <a:pt x="1827" y="10041"/>
                  </a:lnTo>
                  <a:lnTo>
                    <a:pt x="1867" y="10201"/>
                  </a:lnTo>
                  <a:lnTo>
                    <a:pt x="1913" y="10358"/>
                  </a:lnTo>
                  <a:lnTo>
                    <a:pt x="1960" y="10515"/>
                  </a:lnTo>
                  <a:lnTo>
                    <a:pt x="2012" y="10669"/>
                  </a:lnTo>
                  <a:lnTo>
                    <a:pt x="2068" y="10826"/>
                  </a:lnTo>
                  <a:lnTo>
                    <a:pt x="2129" y="10980"/>
                  </a:lnTo>
                  <a:lnTo>
                    <a:pt x="2194" y="11134"/>
                  </a:lnTo>
                  <a:lnTo>
                    <a:pt x="2262" y="11282"/>
                  </a:lnTo>
                  <a:lnTo>
                    <a:pt x="2333" y="11433"/>
                  </a:lnTo>
                  <a:lnTo>
                    <a:pt x="2410" y="11581"/>
                  </a:lnTo>
                  <a:lnTo>
                    <a:pt x="2490" y="11729"/>
                  </a:lnTo>
                  <a:lnTo>
                    <a:pt x="2570" y="11874"/>
                  </a:lnTo>
                  <a:lnTo>
                    <a:pt x="2659" y="12018"/>
                  </a:lnTo>
                  <a:lnTo>
                    <a:pt x="2752" y="12160"/>
                  </a:lnTo>
                  <a:lnTo>
                    <a:pt x="2847" y="12299"/>
                  </a:lnTo>
                  <a:lnTo>
                    <a:pt x="2946" y="12441"/>
                  </a:lnTo>
                  <a:lnTo>
                    <a:pt x="3047" y="12576"/>
                  </a:lnTo>
                  <a:lnTo>
                    <a:pt x="3155" y="12709"/>
                  </a:lnTo>
                  <a:lnTo>
                    <a:pt x="3266" y="12844"/>
                  </a:lnTo>
                  <a:lnTo>
                    <a:pt x="3380" y="12974"/>
                  </a:lnTo>
                  <a:lnTo>
                    <a:pt x="3500" y="13100"/>
                  </a:lnTo>
                  <a:lnTo>
                    <a:pt x="3621" y="13226"/>
                  </a:lnTo>
                  <a:lnTo>
                    <a:pt x="3747" y="13349"/>
                  </a:lnTo>
                  <a:lnTo>
                    <a:pt x="3873" y="13466"/>
                  </a:lnTo>
                  <a:lnTo>
                    <a:pt x="4006" y="13580"/>
                  </a:lnTo>
                  <a:lnTo>
                    <a:pt x="4138" y="13691"/>
                  </a:lnTo>
                  <a:lnTo>
                    <a:pt x="4271" y="13799"/>
                  </a:lnTo>
                  <a:lnTo>
                    <a:pt x="4409" y="13901"/>
                  </a:lnTo>
                  <a:lnTo>
                    <a:pt x="4548" y="13999"/>
                  </a:lnTo>
                  <a:lnTo>
                    <a:pt x="4687" y="14095"/>
                  </a:lnTo>
                  <a:lnTo>
                    <a:pt x="4828" y="14187"/>
                  </a:lnTo>
                  <a:lnTo>
                    <a:pt x="4973" y="14274"/>
                  </a:lnTo>
                  <a:lnTo>
                    <a:pt x="5118" y="14360"/>
                  </a:lnTo>
                  <a:lnTo>
                    <a:pt x="5266" y="14440"/>
                  </a:lnTo>
                  <a:lnTo>
                    <a:pt x="5414" y="14514"/>
                  </a:lnTo>
                  <a:lnTo>
                    <a:pt x="5716" y="14656"/>
                  </a:lnTo>
                  <a:lnTo>
                    <a:pt x="5867" y="14717"/>
                  </a:lnTo>
                  <a:lnTo>
                    <a:pt x="6024" y="14779"/>
                  </a:lnTo>
                  <a:lnTo>
                    <a:pt x="6178" y="14834"/>
                  </a:lnTo>
                  <a:lnTo>
                    <a:pt x="6335" y="14887"/>
                  </a:lnTo>
                  <a:lnTo>
                    <a:pt x="6489" y="14936"/>
                  </a:lnTo>
                  <a:lnTo>
                    <a:pt x="6649" y="14979"/>
                  </a:lnTo>
                  <a:lnTo>
                    <a:pt x="6807" y="15019"/>
                  </a:lnTo>
                  <a:lnTo>
                    <a:pt x="6967" y="15059"/>
                  </a:lnTo>
                  <a:lnTo>
                    <a:pt x="7127" y="15090"/>
                  </a:lnTo>
                  <a:lnTo>
                    <a:pt x="7287" y="15118"/>
                  </a:lnTo>
                  <a:lnTo>
                    <a:pt x="7451" y="15146"/>
                  </a:lnTo>
                  <a:lnTo>
                    <a:pt x="7611" y="15167"/>
                  </a:lnTo>
                  <a:lnTo>
                    <a:pt x="7774" y="15183"/>
                  </a:lnTo>
                  <a:lnTo>
                    <a:pt x="7937" y="15198"/>
                  </a:lnTo>
                  <a:lnTo>
                    <a:pt x="8098" y="15207"/>
                  </a:lnTo>
                  <a:lnTo>
                    <a:pt x="8261" y="15213"/>
                  </a:lnTo>
                  <a:lnTo>
                    <a:pt x="8588" y="15213"/>
                  </a:lnTo>
                  <a:lnTo>
                    <a:pt x="8751" y="15207"/>
                  </a:lnTo>
                  <a:lnTo>
                    <a:pt x="8911" y="15198"/>
                  </a:lnTo>
                  <a:lnTo>
                    <a:pt x="9074" y="15183"/>
                  </a:lnTo>
                  <a:lnTo>
                    <a:pt x="9238" y="15167"/>
                  </a:lnTo>
                  <a:lnTo>
                    <a:pt x="9398" y="15146"/>
                  </a:lnTo>
                  <a:lnTo>
                    <a:pt x="9561" y="15118"/>
                  </a:lnTo>
                  <a:lnTo>
                    <a:pt x="9722" y="15090"/>
                  </a:lnTo>
                  <a:lnTo>
                    <a:pt x="9882" y="15059"/>
                  </a:lnTo>
                  <a:lnTo>
                    <a:pt x="10042" y="15019"/>
                  </a:lnTo>
                  <a:lnTo>
                    <a:pt x="10199" y="14979"/>
                  </a:lnTo>
                  <a:lnTo>
                    <a:pt x="10359" y="14936"/>
                  </a:lnTo>
                  <a:lnTo>
                    <a:pt x="10513" y="14887"/>
                  </a:lnTo>
                  <a:lnTo>
                    <a:pt x="10671" y="14834"/>
                  </a:lnTo>
                  <a:lnTo>
                    <a:pt x="10825" y="14779"/>
                  </a:lnTo>
                  <a:lnTo>
                    <a:pt x="11133" y="14656"/>
                  </a:lnTo>
                  <a:lnTo>
                    <a:pt x="11284" y="14585"/>
                  </a:lnTo>
                  <a:lnTo>
                    <a:pt x="11432" y="14514"/>
                  </a:lnTo>
                  <a:lnTo>
                    <a:pt x="11583" y="14440"/>
                  </a:lnTo>
                  <a:lnTo>
                    <a:pt x="11727" y="14360"/>
                  </a:lnTo>
                  <a:lnTo>
                    <a:pt x="11875" y="14274"/>
                  </a:lnTo>
                  <a:lnTo>
                    <a:pt x="12017" y="14187"/>
                  </a:lnTo>
                  <a:lnTo>
                    <a:pt x="12162" y="14095"/>
                  </a:lnTo>
                  <a:lnTo>
                    <a:pt x="12301" y="13999"/>
                  </a:lnTo>
                  <a:lnTo>
                    <a:pt x="12439" y="13901"/>
                  </a:lnTo>
                  <a:lnTo>
                    <a:pt x="12578" y="13799"/>
                  </a:lnTo>
                  <a:lnTo>
                    <a:pt x="12710" y="13691"/>
                  </a:lnTo>
                  <a:lnTo>
                    <a:pt x="12843" y="13580"/>
                  </a:lnTo>
                  <a:lnTo>
                    <a:pt x="12975" y="13466"/>
                  </a:lnTo>
                  <a:lnTo>
                    <a:pt x="13102" y="13349"/>
                  </a:lnTo>
                  <a:lnTo>
                    <a:pt x="13225" y="13226"/>
                  </a:lnTo>
                  <a:lnTo>
                    <a:pt x="13348" y="13100"/>
                  </a:lnTo>
                  <a:lnTo>
                    <a:pt x="13468" y="12974"/>
                  </a:lnTo>
                  <a:lnTo>
                    <a:pt x="13582" y="12844"/>
                  </a:lnTo>
                  <a:lnTo>
                    <a:pt x="13693" y="12709"/>
                  </a:lnTo>
                  <a:lnTo>
                    <a:pt x="13801" y="12576"/>
                  </a:lnTo>
                  <a:lnTo>
                    <a:pt x="13903" y="12441"/>
                  </a:lnTo>
                  <a:lnTo>
                    <a:pt x="14001" y="12299"/>
                  </a:lnTo>
                  <a:lnTo>
                    <a:pt x="14097" y="12160"/>
                  </a:lnTo>
                  <a:lnTo>
                    <a:pt x="14189" y="12018"/>
                  </a:lnTo>
                  <a:lnTo>
                    <a:pt x="14276" y="11874"/>
                  </a:lnTo>
                  <a:lnTo>
                    <a:pt x="14359" y="11729"/>
                  </a:lnTo>
                  <a:lnTo>
                    <a:pt x="14439" y="11581"/>
                  </a:lnTo>
                  <a:lnTo>
                    <a:pt x="14516" y="11433"/>
                  </a:lnTo>
                  <a:lnTo>
                    <a:pt x="14587" y="11282"/>
                  </a:lnTo>
                  <a:lnTo>
                    <a:pt x="14655" y="11134"/>
                  </a:lnTo>
                  <a:lnTo>
                    <a:pt x="14719" y="10980"/>
                  </a:lnTo>
                  <a:lnTo>
                    <a:pt x="14781" y="10826"/>
                  </a:lnTo>
                  <a:lnTo>
                    <a:pt x="14833" y="10669"/>
                  </a:lnTo>
                  <a:lnTo>
                    <a:pt x="14889" y="10515"/>
                  </a:lnTo>
                  <a:lnTo>
                    <a:pt x="14935" y="10358"/>
                  </a:lnTo>
                  <a:lnTo>
                    <a:pt x="14981" y="10201"/>
                  </a:lnTo>
                  <a:lnTo>
                    <a:pt x="15021" y="10041"/>
                  </a:lnTo>
                  <a:lnTo>
                    <a:pt x="15058" y="9880"/>
                  </a:lnTo>
                  <a:lnTo>
                    <a:pt x="15092" y="9723"/>
                  </a:lnTo>
                  <a:lnTo>
                    <a:pt x="15120" y="9560"/>
                  </a:lnTo>
                  <a:lnTo>
                    <a:pt x="15145" y="9400"/>
                  </a:lnTo>
                  <a:lnTo>
                    <a:pt x="15166" y="9236"/>
                  </a:lnTo>
                  <a:lnTo>
                    <a:pt x="15185" y="9073"/>
                  </a:lnTo>
                  <a:lnTo>
                    <a:pt x="15200" y="8913"/>
                  </a:lnTo>
                  <a:lnTo>
                    <a:pt x="15209" y="8750"/>
                  </a:lnTo>
                  <a:lnTo>
                    <a:pt x="15216" y="8589"/>
                  </a:lnTo>
                  <a:lnTo>
                    <a:pt x="15216" y="8260"/>
                  </a:lnTo>
                  <a:lnTo>
                    <a:pt x="15209" y="8100"/>
                  </a:lnTo>
                  <a:lnTo>
                    <a:pt x="15200" y="7936"/>
                  </a:lnTo>
                  <a:lnTo>
                    <a:pt x="15185" y="7773"/>
                  </a:lnTo>
                  <a:lnTo>
                    <a:pt x="15166" y="7613"/>
                  </a:lnTo>
                  <a:lnTo>
                    <a:pt x="15145" y="7450"/>
                  </a:lnTo>
                  <a:lnTo>
                    <a:pt x="15120" y="7289"/>
                  </a:lnTo>
                  <a:lnTo>
                    <a:pt x="15092" y="7126"/>
                  </a:lnTo>
                  <a:lnTo>
                    <a:pt x="15058" y="6966"/>
                  </a:lnTo>
                  <a:lnTo>
                    <a:pt x="15021" y="6809"/>
                  </a:lnTo>
                  <a:lnTo>
                    <a:pt x="14981" y="6649"/>
                  </a:lnTo>
                  <a:lnTo>
                    <a:pt x="14935" y="6491"/>
                  </a:lnTo>
                  <a:lnTo>
                    <a:pt x="14889" y="6334"/>
                  </a:lnTo>
                  <a:lnTo>
                    <a:pt x="14833" y="6180"/>
                  </a:lnTo>
                  <a:lnTo>
                    <a:pt x="14781" y="6023"/>
                  </a:lnTo>
                  <a:lnTo>
                    <a:pt x="14719" y="5866"/>
                  </a:lnTo>
                  <a:lnTo>
                    <a:pt x="14655" y="5715"/>
                  </a:lnTo>
                  <a:lnTo>
                    <a:pt x="14587" y="5564"/>
                  </a:lnTo>
                  <a:lnTo>
                    <a:pt x="14516" y="5416"/>
                  </a:lnTo>
                  <a:lnTo>
                    <a:pt x="14439" y="5268"/>
                  </a:lnTo>
                  <a:lnTo>
                    <a:pt x="14359" y="5120"/>
                  </a:lnTo>
                  <a:lnTo>
                    <a:pt x="14276" y="4976"/>
                  </a:lnTo>
                  <a:lnTo>
                    <a:pt x="14189" y="4831"/>
                  </a:lnTo>
                  <a:lnTo>
                    <a:pt x="14097" y="4689"/>
                  </a:lnTo>
                  <a:lnTo>
                    <a:pt x="14001" y="4547"/>
                  </a:lnTo>
                  <a:lnTo>
                    <a:pt x="13903" y="4409"/>
                  </a:lnTo>
                  <a:lnTo>
                    <a:pt x="13801" y="4273"/>
                  </a:lnTo>
                  <a:lnTo>
                    <a:pt x="13693" y="4138"/>
                  </a:lnTo>
                  <a:lnTo>
                    <a:pt x="13582" y="4005"/>
                  </a:lnTo>
                  <a:lnTo>
                    <a:pt x="13468" y="3876"/>
                  </a:lnTo>
                  <a:lnTo>
                    <a:pt x="13348" y="3746"/>
                  </a:lnTo>
                  <a:lnTo>
                    <a:pt x="13102" y="3500"/>
                  </a:lnTo>
                  <a:lnTo>
                    <a:pt x="12975" y="3383"/>
                  </a:lnTo>
                  <a:lnTo>
                    <a:pt x="12843" y="3269"/>
                  </a:lnTo>
                  <a:lnTo>
                    <a:pt x="12578" y="3047"/>
                  </a:lnTo>
                  <a:lnTo>
                    <a:pt x="12439" y="2945"/>
                  </a:lnTo>
                  <a:lnTo>
                    <a:pt x="12301" y="2847"/>
                  </a:lnTo>
                  <a:lnTo>
                    <a:pt x="12162" y="2754"/>
                  </a:lnTo>
                  <a:lnTo>
                    <a:pt x="12017" y="2662"/>
                  </a:lnTo>
                  <a:lnTo>
                    <a:pt x="11875" y="2576"/>
                  </a:lnTo>
                  <a:lnTo>
                    <a:pt x="11727" y="2489"/>
                  </a:lnTo>
                  <a:lnTo>
                    <a:pt x="11583" y="2409"/>
                  </a:lnTo>
                  <a:lnTo>
                    <a:pt x="11432" y="2332"/>
                  </a:lnTo>
                  <a:lnTo>
                    <a:pt x="11284" y="2264"/>
                  </a:lnTo>
                  <a:lnTo>
                    <a:pt x="11133" y="2194"/>
                  </a:lnTo>
                  <a:lnTo>
                    <a:pt x="10979" y="2129"/>
                  </a:lnTo>
                  <a:lnTo>
                    <a:pt x="10825" y="2070"/>
                  </a:lnTo>
                  <a:lnTo>
                    <a:pt x="10671" y="2015"/>
                  </a:lnTo>
                  <a:lnTo>
                    <a:pt x="10513" y="1963"/>
                  </a:lnTo>
                  <a:lnTo>
                    <a:pt x="10359" y="1913"/>
                  </a:lnTo>
                  <a:lnTo>
                    <a:pt x="10199" y="1870"/>
                  </a:lnTo>
                  <a:lnTo>
                    <a:pt x="10042" y="1827"/>
                  </a:lnTo>
                  <a:lnTo>
                    <a:pt x="9882" y="1790"/>
                  </a:lnTo>
                  <a:lnTo>
                    <a:pt x="9561" y="1728"/>
                  </a:lnTo>
                  <a:lnTo>
                    <a:pt x="9398" y="1704"/>
                  </a:lnTo>
                  <a:lnTo>
                    <a:pt x="9238" y="1682"/>
                  </a:lnTo>
                  <a:lnTo>
                    <a:pt x="9074" y="1667"/>
                  </a:lnTo>
                  <a:lnTo>
                    <a:pt x="8911" y="1651"/>
                  </a:lnTo>
                  <a:lnTo>
                    <a:pt x="8751" y="1639"/>
                  </a:lnTo>
                  <a:lnTo>
                    <a:pt x="8588" y="1633"/>
                  </a:lnTo>
                  <a:lnTo>
                    <a:pt x="8261" y="1633"/>
                  </a:lnTo>
                  <a:close/>
                  <a:moveTo>
                    <a:pt x="8421" y="0"/>
                  </a:moveTo>
                  <a:lnTo>
                    <a:pt x="8625" y="3"/>
                  </a:lnTo>
                  <a:lnTo>
                    <a:pt x="8831" y="12"/>
                  </a:lnTo>
                  <a:lnTo>
                    <a:pt x="9028" y="22"/>
                  </a:lnTo>
                  <a:lnTo>
                    <a:pt x="9229" y="43"/>
                  </a:lnTo>
                  <a:lnTo>
                    <a:pt x="9435" y="62"/>
                  </a:lnTo>
                  <a:lnTo>
                    <a:pt x="9632" y="89"/>
                  </a:lnTo>
                  <a:lnTo>
                    <a:pt x="9832" y="120"/>
                  </a:lnTo>
                  <a:lnTo>
                    <a:pt x="10033" y="157"/>
                  </a:lnTo>
                  <a:lnTo>
                    <a:pt x="10230" y="197"/>
                  </a:lnTo>
                  <a:lnTo>
                    <a:pt x="10427" y="243"/>
                  </a:lnTo>
                  <a:lnTo>
                    <a:pt x="10624" y="293"/>
                  </a:lnTo>
                  <a:lnTo>
                    <a:pt x="10822" y="351"/>
                  </a:lnTo>
                  <a:lnTo>
                    <a:pt x="11016" y="410"/>
                  </a:lnTo>
                  <a:lnTo>
                    <a:pt x="11210" y="474"/>
                  </a:lnTo>
                  <a:lnTo>
                    <a:pt x="11404" y="545"/>
                  </a:lnTo>
                  <a:lnTo>
                    <a:pt x="11595" y="619"/>
                  </a:lnTo>
                  <a:lnTo>
                    <a:pt x="11783" y="699"/>
                  </a:lnTo>
                  <a:lnTo>
                    <a:pt x="11971" y="783"/>
                  </a:lnTo>
                  <a:lnTo>
                    <a:pt x="12159" y="872"/>
                  </a:lnTo>
                  <a:lnTo>
                    <a:pt x="12341" y="967"/>
                  </a:lnTo>
                  <a:lnTo>
                    <a:pt x="12522" y="1066"/>
                  </a:lnTo>
                  <a:lnTo>
                    <a:pt x="12704" y="1168"/>
                  </a:lnTo>
                  <a:lnTo>
                    <a:pt x="12883" y="1275"/>
                  </a:lnTo>
                  <a:lnTo>
                    <a:pt x="13062" y="1389"/>
                  </a:lnTo>
                  <a:lnTo>
                    <a:pt x="13231" y="1507"/>
                  </a:lnTo>
                  <a:lnTo>
                    <a:pt x="13404" y="1630"/>
                  </a:lnTo>
                  <a:lnTo>
                    <a:pt x="13576" y="1759"/>
                  </a:lnTo>
                  <a:lnTo>
                    <a:pt x="13740" y="1892"/>
                  </a:lnTo>
                  <a:lnTo>
                    <a:pt x="13906" y="2027"/>
                  </a:lnTo>
                  <a:lnTo>
                    <a:pt x="14063" y="2172"/>
                  </a:lnTo>
                  <a:lnTo>
                    <a:pt x="14223" y="2317"/>
                  </a:lnTo>
                  <a:lnTo>
                    <a:pt x="14380" y="2471"/>
                  </a:lnTo>
                  <a:lnTo>
                    <a:pt x="14507" y="2597"/>
                  </a:lnTo>
                  <a:lnTo>
                    <a:pt x="14630" y="2727"/>
                  </a:lnTo>
                  <a:lnTo>
                    <a:pt x="14747" y="2862"/>
                  </a:lnTo>
                  <a:lnTo>
                    <a:pt x="14864" y="2995"/>
                  </a:lnTo>
                  <a:lnTo>
                    <a:pt x="14978" y="3130"/>
                  </a:lnTo>
                  <a:lnTo>
                    <a:pt x="15089" y="3272"/>
                  </a:lnTo>
                  <a:lnTo>
                    <a:pt x="15194" y="3411"/>
                  </a:lnTo>
                  <a:lnTo>
                    <a:pt x="15299" y="3549"/>
                  </a:lnTo>
                  <a:lnTo>
                    <a:pt x="15397" y="3697"/>
                  </a:lnTo>
                  <a:lnTo>
                    <a:pt x="15493" y="3839"/>
                  </a:lnTo>
                  <a:lnTo>
                    <a:pt x="15585" y="3987"/>
                  </a:lnTo>
                  <a:lnTo>
                    <a:pt x="15675" y="4135"/>
                  </a:lnTo>
                  <a:lnTo>
                    <a:pt x="15761" y="4285"/>
                  </a:lnTo>
                  <a:lnTo>
                    <a:pt x="15844" y="4433"/>
                  </a:lnTo>
                  <a:lnTo>
                    <a:pt x="15924" y="4587"/>
                  </a:lnTo>
                  <a:lnTo>
                    <a:pt x="16001" y="4738"/>
                  </a:lnTo>
                  <a:lnTo>
                    <a:pt x="16072" y="4896"/>
                  </a:lnTo>
                  <a:lnTo>
                    <a:pt x="16143" y="5050"/>
                  </a:lnTo>
                  <a:lnTo>
                    <a:pt x="16211" y="5207"/>
                  </a:lnTo>
                  <a:lnTo>
                    <a:pt x="16272" y="5364"/>
                  </a:lnTo>
                  <a:lnTo>
                    <a:pt x="16334" y="5524"/>
                  </a:lnTo>
                  <a:lnTo>
                    <a:pt x="16393" y="5684"/>
                  </a:lnTo>
                  <a:lnTo>
                    <a:pt x="16442" y="5841"/>
                  </a:lnTo>
                  <a:lnTo>
                    <a:pt x="16494" y="6005"/>
                  </a:lnTo>
                  <a:lnTo>
                    <a:pt x="16540" y="6165"/>
                  </a:lnTo>
                  <a:lnTo>
                    <a:pt x="16581" y="6328"/>
                  </a:lnTo>
                  <a:lnTo>
                    <a:pt x="16624" y="6494"/>
                  </a:lnTo>
                  <a:lnTo>
                    <a:pt x="16661" y="6655"/>
                  </a:lnTo>
                  <a:lnTo>
                    <a:pt x="16695" y="6821"/>
                  </a:lnTo>
                  <a:lnTo>
                    <a:pt x="16722" y="6987"/>
                  </a:lnTo>
                  <a:lnTo>
                    <a:pt x="16750" y="7151"/>
                  </a:lnTo>
                  <a:lnTo>
                    <a:pt x="16772" y="7320"/>
                  </a:lnTo>
                  <a:lnTo>
                    <a:pt x="16796" y="7487"/>
                  </a:lnTo>
                  <a:lnTo>
                    <a:pt x="16812" y="7653"/>
                  </a:lnTo>
                  <a:lnTo>
                    <a:pt x="16824" y="7819"/>
                  </a:lnTo>
                  <a:lnTo>
                    <a:pt x="16833" y="7989"/>
                  </a:lnTo>
                  <a:lnTo>
                    <a:pt x="16842" y="8152"/>
                  </a:lnTo>
                  <a:lnTo>
                    <a:pt x="16846" y="8321"/>
                  </a:lnTo>
                  <a:lnTo>
                    <a:pt x="16846" y="8491"/>
                  </a:lnTo>
                  <a:lnTo>
                    <a:pt x="16842" y="8654"/>
                  </a:lnTo>
                  <a:lnTo>
                    <a:pt x="16836" y="8824"/>
                  </a:lnTo>
                  <a:lnTo>
                    <a:pt x="16827" y="8993"/>
                  </a:lnTo>
                  <a:lnTo>
                    <a:pt x="16815" y="9156"/>
                  </a:lnTo>
                  <a:lnTo>
                    <a:pt x="16799" y="9326"/>
                  </a:lnTo>
                  <a:lnTo>
                    <a:pt x="16778" y="9489"/>
                  </a:lnTo>
                  <a:lnTo>
                    <a:pt x="16753" y="9655"/>
                  </a:lnTo>
                  <a:lnTo>
                    <a:pt x="16728" y="9825"/>
                  </a:lnTo>
                  <a:lnTo>
                    <a:pt x="16701" y="9988"/>
                  </a:lnTo>
                  <a:lnTo>
                    <a:pt x="16667" y="10151"/>
                  </a:lnTo>
                  <a:lnTo>
                    <a:pt x="16630" y="10318"/>
                  </a:lnTo>
                  <a:lnTo>
                    <a:pt x="16593" y="10481"/>
                  </a:lnTo>
                  <a:lnTo>
                    <a:pt x="16550" y="10644"/>
                  </a:lnTo>
                  <a:lnTo>
                    <a:pt x="16504" y="10808"/>
                  </a:lnTo>
                  <a:lnTo>
                    <a:pt x="16454" y="10968"/>
                  </a:lnTo>
                  <a:lnTo>
                    <a:pt x="16402" y="11128"/>
                  </a:lnTo>
                  <a:lnTo>
                    <a:pt x="16343" y="11288"/>
                  </a:lnTo>
                  <a:lnTo>
                    <a:pt x="16288" y="11449"/>
                  </a:lnTo>
                  <a:lnTo>
                    <a:pt x="16223" y="11603"/>
                  </a:lnTo>
                  <a:lnTo>
                    <a:pt x="16155" y="11763"/>
                  </a:lnTo>
                  <a:lnTo>
                    <a:pt x="16091" y="11920"/>
                  </a:lnTo>
                  <a:lnTo>
                    <a:pt x="16017" y="12074"/>
                  </a:lnTo>
                  <a:lnTo>
                    <a:pt x="15940" y="12228"/>
                  </a:lnTo>
                  <a:lnTo>
                    <a:pt x="15860" y="12379"/>
                  </a:lnTo>
                  <a:lnTo>
                    <a:pt x="15776" y="12530"/>
                  </a:lnTo>
                  <a:lnTo>
                    <a:pt x="20854" y="17604"/>
                  </a:lnTo>
                  <a:lnTo>
                    <a:pt x="20938" y="17690"/>
                  </a:lnTo>
                  <a:lnTo>
                    <a:pt x="21011" y="17780"/>
                  </a:lnTo>
                  <a:lnTo>
                    <a:pt x="21085" y="17869"/>
                  </a:lnTo>
                  <a:lnTo>
                    <a:pt x="21156" y="17961"/>
                  </a:lnTo>
                  <a:lnTo>
                    <a:pt x="21215" y="18057"/>
                  </a:lnTo>
                  <a:lnTo>
                    <a:pt x="21276" y="18153"/>
                  </a:lnTo>
                  <a:lnTo>
                    <a:pt x="21332" y="18251"/>
                  </a:lnTo>
                  <a:lnTo>
                    <a:pt x="21378" y="18350"/>
                  </a:lnTo>
                  <a:lnTo>
                    <a:pt x="21424" y="18448"/>
                  </a:lnTo>
                  <a:lnTo>
                    <a:pt x="21461" y="18550"/>
                  </a:lnTo>
                  <a:lnTo>
                    <a:pt x="21495" y="18652"/>
                  </a:lnTo>
                  <a:lnTo>
                    <a:pt x="21526" y="18753"/>
                  </a:lnTo>
                  <a:lnTo>
                    <a:pt x="21551" y="18855"/>
                  </a:lnTo>
                  <a:lnTo>
                    <a:pt x="21569" y="18957"/>
                  </a:lnTo>
                  <a:lnTo>
                    <a:pt x="21585" y="19061"/>
                  </a:lnTo>
                  <a:lnTo>
                    <a:pt x="21594" y="19163"/>
                  </a:lnTo>
                  <a:lnTo>
                    <a:pt x="21600" y="19265"/>
                  </a:lnTo>
                  <a:lnTo>
                    <a:pt x="21600" y="19366"/>
                  </a:lnTo>
                  <a:lnTo>
                    <a:pt x="21597" y="19468"/>
                  </a:lnTo>
                  <a:lnTo>
                    <a:pt x="21588" y="19567"/>
                  </a:lnTo>
                  <a:lnTo>
                    <a:pt x="21575" y="19665"/>
                  </a:lnTo>
                  <a:lnTo>
                    <a:pt x="21557" y="19764"/>
                  </a:lnTo>
                  <a:lnTo>
                    <a:pt x="21532" y="19859"/>
                  </a:lnTo>
                  <a:lnTo>
                    <a:pt x="21501" y="19952"/>
                  </a:lnTo>
                  <a:lnTo>
                    <a:pt x="21467" y="20044"/>
                  </a:lnTo>
                  <a:lnTo>
                    <a:pt x="21431" y="20134"/>
                  </a:lnTo>
                  <a:lnTo>
                    <a:pt x="21384" y="20223"/>
                  </a:lnTo>
                  <a:lnTo>
                    <a:pt x="21335" y="20309"/>
                  </a:lnTo>
                  <a:lnTo>
                    <a:pt x="21280" y="20392"/>
                  </a:lnTo>
                  <a:lnTo>
                    <a:pt x="21224" y="20472"/>
                  </a:lnTo>
                  <a:lnTo>
                    <a:pt x="21156" y="20546"/>
                  </a:lnTo>
                  <a:lnTo>
                    <a:pt x="21085" y="20620"/>
                  </a:lnTo>
                  <a:lnTo>
                    <a:pt x="20623" y="21086"/>
                  </a:lnTo>
                  <a:lnTo>
                    <a:pt x="20549" y="21153"/>
                  </a:lnTo>
                  <a:lnTo>
                    <a:pt x="20472" y="21221"/>
                  </a:lnTo>
                  <a:lnTo>
                    <a:pt x="20392" y="21280"/>
                  </a:lnTo>
                  <a:lnTo>
                    <a:pt x="20309" y="21332"/>
                  </a:lnTo>
                  <a:lnTo>
                    <a:pt x="20226" y="21384"/>
                  </a:lnTo>
                  <a:lnTo>
                    <a:pt x="20136" y="21427"/>
                  </a:lnTo>
                  <a:lnTo>
                    <a:pt x="20047" y="21468"/>
                  </a:lnTo>
                  <a:lnTo>
                    <a:pt x="19955" y="21501"/>
                  </a:lnTo>
                  <a:lnTo>
                    <a:pt x="19859" y="21529"/>
                  </a:lnTo>
                  <a:lnTo>
                    <a:pt x="19764" y="21554"/>
                  </a:lnTo>
                  <a:lnTo>
                    <a:pt x="19665" y="21575"/>
                  </a:lnTo>
                  <a:lnTo>
                    <a:pt x="19566" y="21588"/>
                  </a:lnTo>
                  <a:lnTo>
                    <a:pt x="19468" y="21597"/>
                  </a:lnTo>
                  <a:lnTo>
                    <a:pt x="19366" y="21600"/>
                  </a:lnTo>
                  <a:lnTo>
                    <a:pt x="19264" y="21600"/>
                  </a:lnTo>
                  <a:lnTo>
                    <a:pt x="19163" y="21597"/>
                  </a:lnTo>
                  <a:lnTo>
                    <a:pt x="19061" y="21585"/>
                  </a:lnTo>
                  <a:lnTo>
                    <a:pt x="18956" y="21572"/>
                  </a:lnTo>
                  <a:lnTo>
                    <a:pt x="18855" y="21548"/>
                  </a:lnTo>
                  <a:lnTo>
                    <a:pt x="18753" y="21523"/>
                  </a:lnTo>
                  <a:lnTo>
                    <a:pt x="18651" y="21495"/>
                  </a:lnTo>
                  <a:lnTo>
                    <a:pt x="18549" y="21458"/>
                  </a:lnTo>
                  <a:lnTo>
                    <a:pt x="18448" y="21421"/>
                  </a:lnTo>
                  <a:lnTo>
                    <a:pt x="18349" y="21378"/>
                  </a:lnTo>
                  <a:lnTo>
                    <a:pt x="18251" y="21329"/>
                  </a:lnTo>
                  <a:lnTo>
                    <a:pt x="18152" y="21277"/>
                  </a:lnTo>
                  <a:lnTo>
                    <a:pt x="17961" y="21153"/>
                  </a:lnTo>
                  <a:lnTo>
                    <a:pt x="17869" y="21086"/>
                  </a:lnTo>
                  <a:lnTo>
                    <a:pt x="17779" y="21012"/>
                  </a:lnTo>
                  <a:lnTo>
                    <a:pt x="17690" y="20935"/>
                  </a:lnTo>
                  <a:lnTo>
                    <a:pt x="17607" y="20851"/>
                  </a:lnTo>
                  <a:lnTo>
                    <a:pt x="12529" y="15777"/>
                  </a:lnTo>
                  <a:lnTo>
                    <a:pt x="12381" y="15860"/>
                  </a:lnTo>
                  <a:lnTo>
                    <a:pt x="12227" y="15940"/>
                  </a:lnTo>
                  <a:lnTo>
                    <a:pt x="12073" y="16014"/>
                  </a:lnTo>
                  <a:lnTo>
                    <a:pt x="11919" y="16088"/>
                  </a:lnTo>
                  <a:lnTo>
                    <a:pt x="11764" y="16156"/>
                  </a:lnTo>
                  <a:lnTo>
                    <a:pt x="11604" y="16221"/>
                  </a:lnTo>
                  <a:lnTo>
                    <a:pt x="11450" y="16285"/>
                  </a:lnTo>
                  <a:lnTo>
                    <a:pt x="11290" y="16344"/>
                  </a:lnTo>
                  <a:lnTo>
                    <a:pt x="11127" y="16399"/>
                  </a:lnTo>
                  <a:lnTo>
                    <a:pt x="10969" y="16455"/>
                  </a:lnTo>
                  <a:lnTo>
                    <a:pt x="10806" y="16501"/>
                  </a:lnTo>
                  <a:lnTo>
                    <a:pt x="10646" y="16550"/>
                  </a:lnTo>
                  <a:lnTo>
                    <a:pt x="10483" y="16591"/>
                  </a:lnTo>
                  <a:lnTo>
                    <a:pt x="10316" y="16627"/>
                  </a:lnTo>
                  <a:lnTo>
                    <a:pt x="10153" y="16668"/>
                  </a:lnTo>
                  <a:lnTo>
                    <a:pt x="9987" y="16698"/>
                  </a:lnTo>
                  <a:lnTo>
                    <a:pt x="9820" y="16726"/>
                  </a:lnTo>
                  <a:lnTo>
                    <a:pt x="9657" y="16757"/>
                  </a:lnTo>
                  <a:lnTo>
                    <a:pt x="9490" y="16778"/>
                  </a:lnTo>
                  <a:lnTo>
                    <a:pt x="9324" y="16797"/>
                  </a:lnTo>
                  <a:lnTo>
                    <a:pt x="9158" y="16812"/>
                  </a:lnTo>
                  <a:lnTo>
                    <a:pt x="8991" y="16825"/>
                  </a:lnTo>
                  <a:lnTo>
                    <a:pt x="8822" y="16834"/>
                  </a:lnTo>
                  <a:lnTo>
                    <a:pt x="8655" y="16843"/>
                  </a:lnTo>
                  <a:lnTo>
                    <a:pt x="8489" y="16846"/>
                  </a:lnTo>
                  <a:lnTo>
                    <a:pt x="8320" y="16846"/>
                  </a:lnTo>
                  <a:lnTo>
                    <a:pt x="8153" y="16843"/>
                  </a:lnTo>
                  <a:lnTo>
                    <a:pt x="7987" y="16834"/>
                  </a:lnTo>
                  <a:lnTo>
                    <a:pt x="7817" y="16822"/>
                  </a:lnTo>
                  <a:lnTo>
                    <a:pt x="7651" y="16809"/>
                  </a:lnTo>
                  <a:lnTo>
                    <a:pt x="7485" y="16794"/>
                  </a:lnTo>
                  <a:lnTo>
                    <a:pt x="7321" y="16772"/>
                  </a:lnTo>
                  <a:lnTo>
                    <a:pt x="7152" y="16751"/>
                  </a:lnTo>
                  <a:lnTo>
                    <a:pt x="6985" y="16723"/>
                  </a:lnTo>
                  <a:lnTo>
                    <a:pt x="6822" y="16692"/>
                  </a:lnTo>
                  <a:lnTo>
                    <a:pt x="6656" y="16661"/>
                  </a:lnTo>
                  <a:lnTo>
                    <a:pt x="6492" y="16621"/>
                  </a:lnTo>
                  <a:lnTo>
                    <a:pt x="6329" y="16581"/>
                  </a:lnTo>
                  <a:lnTo>
                    <a:pt x="6166" y="16541"/>
                  </a:lnTo>
                  <a:lnTo>
                    <a:pt x="6002" y="16492"/>
                  </a:lnTo>
                  <a:lnTo>
                    <a:pt x="5842" y="16443"/>
                  </a:lnTo>
                  <a:lnTo>
                    <a:pt x="5682" y="16390"/>
                  </a:lnTo>
                  <a:lnTo>
                    <a:pt x="5525" y="16332"/>
                  </a:lnTo>
                  <a:lnTo>
                    <a:pt x="5365" y="16273"/>
                  </a:lnTo>
                  <a:lnTo>
                    <a:pt x="5207" y="16208"/>
                  </a:lnTo>
                  <a:lnTo>
                    <a:pt x="5050" y="16144"/>
                  </a:lnTo>
                  <a:lnTo>
                    <a:pt x="4893" y="16073"/>
                  </a:lnTo>
                  <a:lnTo>
                    <a:pt x="4739" y="15999"/>
                  </a:lnTo>
                  <a:lnTo>
                    <a:pt x="4585" y="15922"/>
                  </a:lnTo>
                  <a:lnTo>
                    <a:pt x="4434" y="15845"/>
                  </a:lnTo>
                  <a:lnTo>
                    <a:pt x="4283" y="15762"/>
                  </a:lnTo>
                  <a:lnTo>
                    <a:pt x="4135" y="15675"/>
                  </a:lnTo>
                  <a:lnTo>
                    <a:pt x="3984" y="15586"/>
                  </a:lnTo>
                  <a:lnTo>
                    <a:pt x="3839" y="15491"/>
                  </a:lnTo>
                  <a:lnTo>
                    <a:pt x="3698" y="15395"/>
                  </a:lnTo>
                  <a:lnTo>
                    <a:pt x="3550" y="15297"/>
                  </a:lnTo>
                  <a:lnTo>
                    <a:pt x="3411" y="15192"/>
                  </a:lnTo>
                  <a:lnTo>
                    <a:pt x="3269" y="15087"/>
                  </a:lnTo>
                  <a:lnTo>
                    <a:pt x="3131" y="14976"/>
                  </a:lnTo>
                  <a:lnTo>
                    <a:pt x="2995" y="14865"/>
                  </a:lnTo>
                  <a:lnTo>
                    <a:pt x="2859" y="14748"/>
                  </a:lnTo>
                  <a:lnTo>
                    <a:pt x="2727" y="14631"/>
                  </a:lnTo>
                  <a:lnTo>
                    <a:pt x="2598" y="14505"/>
                  </a:lnTo>
                  <a:lnTo>
                    <a:pt x="2468" y="14378"/>
                  </a:lnTo>
                  <a:lnTo>
                    <a:pt x="2317" y="14224"/>
                  </a:lnTo>
                  <a:lnTo>
                    <a:pt x="2169" y="14067"/>
                  </a:lnTo>
                  <a:lnTo>
                    <a:pt x="2028" y="13904"/>
                  </a:lnTo>
                  <a:lnTo>
                    <a:pt x="1892" y="13741"/>
                  </a:lnTo>
                  <a:lnTo>
                    <a:pt x="1756" y="13574"/>
                  </a:lnTo>
                  <a:lnTo>
                    <a:pt x="1630" y="13402"/>
                  </a:lnTo>
                  <a:lnTo>
                    <a:pt x="1507" y="13232"/>
                  </a:lnTo>
                  <a:lnTo>
                    <a:pt x="1390" y="13060"/>
                  </a:lnTo>
                  <a:lnTo>
                    <a:pt x="1276" y="12881"/>
                  </a:lnTo>
                  <a:lnTo>
                    <a:pt x="1165" y="12702"/>
                  </a:lnTo>
                  <a:lnTo>
                    <a:pt x="1063" y="12524"/>
                  </a:lnTo>
                  <a:lnTo>
                    <a:pt x="964" y="12342"/>
                  </a:lnTo>
                  <a:lnTo>
                    <a:pt x="872" y="12157"/>
                  </a:lnTo>
                  <a:lnTo>
                    <a:pt x="783" y="11969"/>
                  </a:lnTo>
                  <a:lnTo>
                    <a:pt x="696" y="11781"/>
                  </a:lnTo>
                  <a:lnTo>
                    <a:pt x="616" y="11593"/>
                  </a:lnTo>
                  <a:lnTo>
                    <a:pt x="542" y="11402"/>
                  </a:lnTo>
                  <a:lnTo>
                    <a:pt x="475" y="11211"/>
                  </a:lnTo>
                  <a:lnTo>
                    <a:pt x="410" y="11017"/>
                  </a:lnTo>
                  <a:lnTo>
                    <a:pt x="348" y="10823"/>
                  </a:lnTo>
                  <a:lnTo>
                    <a:pt x="293" y="10626"/>
                  </a:lnTo>
                  <a:lnTo>
                    <a:pt x="240" y="10429"/>
                  </a:lnTo>
                  <a:lnTo>
                    <a:pt x="154" y="10034"/>
                  </a:lnTo>
                  <a:lnTo>
                    <a:pt x="120" y="9834"/>
                  </a:lnTo>
                  <a:lnTo>
                    <a:pt x="89" y="9634"/>
                  </a:lnTo>
                  <a:lnTo>
                    <a:pt x="59" y="9434"/>
                  </a:lnTo>
                  <a:lnTo>
                    <a:pt x="40" y="9233"/>
                  </a:lnTo>
                  <a:lnTo>
                    <a:pt x="22" y="9030"/>
                  </a:lnTo>
                  <a:lnTo>
                    <a:pt x="9" y="8830"/>
                  </a:lnTo>
                  <a:lnTo>
                    <a:pt x="3" y="8626"/>
                  </a:lnTo>
                  <a:lnTo>
                    <a:pt x="0" y="8426"/>
                  </a:lnTo>
                  <a:lnTo>
                    <a:pt x="3" y="8223"/>
                  </a:lnTo>
                  <a:lnTo>
                    <a:pt x="9" y="8020"/>
                  </a:lnTo>
                  <a:lnTo>
                    <a:pt x="22" y="7819"/>
                  </a:lnTo>
                  <a:lnTo>
                    <a:pt x="40" y="7616"/>
                  </a:lnTo>
                  <a:lnTo>
                    <a:pt x="59" y="7416"/>
                  </a:lnTo>
                  <a:lnTo>
                    <a:pt x="89" y="7215"/>
                  </a:lnTo>
                  <a:lnTo>
                    <a:pt x="120" y="7015"/>
                  </a:lnTo>
                  <a:lnTo>
                    <a:pt x="154" y="6815"/>
                  </a:lnTo>
                  <a:lnTo>
                    <a:pt x="240" y="6421"/>
                  </a:lnTo>
                  <a:lnTo>
                    <a:pt x="293" y="6223"/>
                  </a:lnTo>
                  <a:lnTo>
                    <a:pt x="348" y="6026"/>
                  </a:lnTo>
                  <a:lnTo>
                    <a:pt x="410" y="5832"/>
                  </a:lnTo>
                  <a:lnTo>
                    <a:pt x="475" y="5638"/>
                  </a:lnTo>
                  <a:lnTo>
                    <a:pt x="542" y="5444"/>
                  </a:lnTo>
                  <a:lnTo>
                    <a:pt x="616" y="5253"/>
                  </a:lnTo>
                  <a:lnTo>
                    <a:pt x="696" y="5068"/>
                  </a:lnTo>
                  <a:lnTo>
                    <a:pt x="783" y="4880"/>
                  </a:lnTo>
                  <a:lnTo>
                    <a:pt x="872" y="4692"/>
                  </a:lnTo>
                  <a:lnTo>
                    <a:pt x="964" y="4507"/>
                  </a:lnTo>
                  <a:lnTo>
                    <a:pt x="1063" y="4326"/>
                  </a:lnTo>
                  <a:lnTo>
                    <a:pt x="1165" y="4144"/>
                  </a:lnTo>
                  <a:lnTo>
                    <a:pt x="1276" y="3968"/>
                  </a:lnTo>
                  <a:lnTo>
                    <a:pt x="1390" y="3789"/>
                  </a:lnTo>
                  <a:lnTo>
                    <a:pt x="1507" y="3617"/>
                  </a:lnTo>
                  <a:lnTo>
                    <a:pt x="1630" y="3444"/>
                  </a:lnTo>
                  <a:lnTo>
                    <a:pt x="1756" y="3275"/>
                  </a:lnTo>
                  <a:lnTo>
                    <a:pt x="1892" y="3109"/>
                  </a:lnTo>
                  <a:lnTo>
                    <a:pt x="2028" y="2942"/>
                  </a:lnTo>
                  <a:lnTo>
                    <a:pt x="2169" y="2782"/>
                  </a:lnTo>
                  <a:lnTo>
                    <a:pt x="2317" y="2625"/>
                  </a:lnTo>
                  <a:lnTo>
                    <a:pt x="2468" y="2471"/>
                  </a:lnTo>
                  <a:lnTo>
                    <a:pt x="2625" y="2317"/>
                  </a:lnTo>
                  <a:lnTo>
                    <a:pt x="2779" y="2172"/>
                  </a:lnTo>
                  <a:lnTo>
                    <a:pt x="2943" y="2027"/>
                  </a:lnTo>
                  <a:lnTo>
                    <a:pt x="3109" y="1892"/>
                  </a:lnTo>
                  <a:lnTo>
                    <a:pt x="3272" y="1759"/>
                  </a:lnTo>
                  <a:lnTo>
                    <a:pt x="3445" y="1630"/>
                  </a:lnTo>
                  <a:lnTo>
                    <a:pt x="3617" y="1507"/>
                  </a:lnTo>
                  <a:lnTo>
                    <a:pt x="3787" y="1389"/>
                  </a:lnTo>
                  <a:lnTo>
                    <a:pt x="3966" y="1275"/>
                  </a:lnTo>
                  <a:lnTo>
                    <a:pt x="4144" y="1168"/>
                  </a:lnTo>
                  <a:lnTo>
                    <a:pt x="4326" y="1066"/>
                  </a:lnTo>
                  <a:lnTo>
                    <a:pt x="4508" y="967"/>
                  </a:lnTo>
                  <a:lnTo>
                    <a:pt x="4690" y="872"/>
                  </a:lnTo>
                  <a:lnTo>
                    <a:pt x="4878" y="783"/>
                  </a:lnTo>
                  <a:lnTo>
                    <a:pt x="5066" y="699"/>
                  </a:lnTo>
                  <a:lnTo>
                    <a:pt x="5254" y="619"/>
                  </a:lnTo>
                  <a:lnTo>
                    <a:pt x="5445" y="545"/>
                  </a:lnTo>
                  <a:lnTo>
                    <a:pt x="5639" y="474"/>
                  </a:lnTo>
                  <a:lnTo>
                    <a:pt x="5833" y="410"/>
                  </a:lnTo>
                  <a:lnTo>
                    <a:pt x="6027" y="351"/>
                  </a:lnTo>
                  <a:lnTo>
                    <a:pt x="6224" y="293"/>
                  </a:lnTo>
                  <a:lnTo>
                    <a:pt x="6421" y="243"/>
                  </a:lnTo>
                  <a:lnTo>
                    <a:pt x="6619" y="197"/>
                  </a:lnTo>
                  <a:lnTo>
                    <a:pt x="6816" y="157"/>
                  </a:lnTo>
                  <a:lnTo>
                    <a:pt x="7013" y="120"/>
                  </a:lnTo>
                  <a:lnTo>
                    <a:pt x="7213" y="89"/>
                  </a:lnTo>
                  <a:lnTo>
                    <a:pt x="7414" y="62"/>
                  </a:lnTo>
                  <a:lnTo>
                    <a:pt x="7614" y="43"/>
                  </a:lnTo>
                  <a:lnTo>
                    <a:pt x="7817" y="22"/>
                  </a:lnTo>
                  <a:lnTo>
                    <a:pt x="8018" y="12"/>
                  </a:lnTo>
                  <a:lnTo>
                    <a:pt x="8221" y="3"/>
                  </a:lnTo>
                  <a:lnTo>
                    <a:pt x="8421"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a:p>
          </p:txBody>
        </p:sp>
      </p:grpSp>
      <p:grpSp>
        <p:nvGrpSpPr>
          <p:cNvPr id="227" name="组合 21"/>
          <p:cNvGrpSpPr/>
          <p:nvPr/>
        </p:nvGrpSpPr>
        <p:grpSpPr>
          <a:xfrm>
            <a:off x="7978516" y="3858357"/>
            <a:ext cx="575915" cy="575915"/>
            <a:chOff x="0" y="0"/>
            <a:chExt cx="575914" cy="575914"/>
          </a:xfrm>
        </p:grpSpPr>
        <p:sp>
          <p:nvSpPr>
            <p:cNvPr id="225" name="椭圆 22"/>
            <p:cNvSpPr/>
            <p:nvPr/>
          </p:nvSpPr>
          <p:spPr>
            <a:xfrm>
              <a:off x="-1" y="-1"/>
              <a:ext cx="575916" cy="575916"/>
            </a:xfrm>
            <a:prstGeom prst="ellipse">
              <a:avLst/>
            </a:prstGeom>
            <a:solidFill>
              <a:srgbClr val="44546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26" name="KSO_Shape"/>
            <p:cNvSpPr/>
            <p:nvPr/>
          </p:nvSpPr>
          <p:spPr>
            <a:xfrm>
              <a:off x="143978" y="161249"/>
              <a:ext cx="316707" cy="269200"/>
            </a:xfrm>
            <a:custGeom>
              <a:avLst/>
              <a:gdLst/>
              <a:ahLst/>
              <a:cxnLst>
                <a:cxn ang="0">
                  <a:pos x="wd2" y="hd2"/>
                </a:cxn>
                <a:cxn ang="5400000">
                  <a:pos x="wd2" y="hd2"/>
                </a:cxn>
                <a:cxn ang="10800000">
                  <a:pos x="wd2" y="hd2"/>
                </a:cxn>
                <a:cxn ang="16200000">
                  <a:pos x="wd2" y="hd2"/>
                </a:cxn>
              </a:cxnLst>
              <a:rect l="0" t="0" r="r" b="b"/>
              <a:pathLst>
                <a:path w="21600" h="21600" extrusionOk="0">
                  <a:moveTo>
                    <a:pt x="8276" y="17351"/>
                  </a:moveTo>
                  <a:lnTo>
                    <a:pt x="13324" y="17351"/>
                  </a:lnTo>
                  <a:lnTo>
                    <a:pt x="13388" y="17365"/>
                  </a:lnTo>
                  <a:lnTo>
                    <a:pt x="13451" y="17376"/>
                  </a:lnTo>
                  <a:lnTo>
                    <a:pt x="13508" y="17401"/>
                  </a:lnTo>
                  <a:lnTo>
                    <a:pt x="13568" y="17425"/>
                  </a:lnTo>
                  <a:lnTo>
                    <a:pt x="13620" y="17457"/>
                  </a:lnTo>
                  <a:lnTo>
                    <a:pt x="13668" y="17489"/>
                  </a:lnTo>
                  <a:lnTo>
                    <a:pt x="13716" y="17532"/>
                  </a:lnTo>
                  <a:lnTo>
                    <a:pt x="13758" y="17578"/>
                  </a:lnTo>
                  <a:lnTo>
                    <a:pt x="13791" y="17624"/>
                  </a:lnTo>
                  <a:lnTo>
                    <a:pt x="13828" y="17674"/>
                  </a:lnTo>
                  <a:lnTo>
                    <a:pt x="13855" y="17727"/>
                  </a:lnTo>
                  <a:lnTo>
                    <a:pt x="13876" y="17788"/>
                  </a:lnTo>
                  <a:lnTo>
                    <a:pt x="13888" y="17844"/>
                  </a:lnTo>
                  <a:lnTo>
                    <a:pt x="13900" y="17908"/>
                  </a:lnTo>
                  <a:lnTo>
                    <a:pt x="13903" y="17972"/>
                  </a:lnTo>
                  <a:lnTo>
                    <a:pt x="13900" y="18036"/>
                  </a:lnTo>
                  <a:lnTo>
                    <a:pt x="13888" y="18100"/>
                  </a:lnTo>
                  <a:lnTo>
                    <a:pt x="13876" y="18157"/>
                  </a:lnTo>
                  <a:lnTo>
                    <a:pt x="13855" y="18214"/>
                  </a:lnTo>
                  <a:lnTo>
                    <a:pt x="13828" y="18271"/>
                  </a:lnTo>
                  <a:lnTo>
                    <a:pt x="13791" y="18317"/>
                  </a:lnTo>
                  <a:lnTo>
                    <a:pt x="13758" y="18366"/>
                  </a:lnTo>
                  <a:lnTo>
                    <a:pt x="13716" y="18413"/>
                  </a:lnTo>
                  <a:lnTo>
                    <a:pt x="13668" y="18452"/>
                  </a:lnTo>
                  <a:lnTo>
                    <a:pt x="13620" y="18487"/>
                  </a:lnTo>
                  <a:lnTo>
                    <a:pt x="13568" y="18519"/>
                  </a:lnTo>
                  <a:lnTo>
                    <a:pt x="13508" y="18544"/>
                  </a:lnTo>
                  <a:lnTo>
                    <a:pt x="13451" y="18562"/>
                  </a:lnTo>
                  <a:lnTo>
                    <a:pt x="13388" y="18580"/>
                  </a:lnTo>
                  <a:lnTo>
                    <a:pt x="13324" y="18590"/>
                  </a:lnTo>
                  <a:lnTo>
                    <a:pt x="8276" y="18590"/>
                  </a:lnTo>
                  <a:lnTo>
                    <a:pt x="8212" y="18580"/>
                  </a:lnTo>
                  <a:lnTo>
                    <a:pt x="8149" y="18562"/>
                  </a:lnTo>
                  <a:lnTo>
                    <a:pt x="8089" y="18544"/>
                  </a:lnTo>
                  <a:lnTo>
                    <a:pt x="8035" y="18519"/>
                  </a:lnTo>
                  <a:lnTo>
                    <a:pt x="7983" y="18487"/>
                  </a:lnTo>
                  <a:lnTo>
                    <a:pt x="7932" y="18448"/>
                  </a:lnTo>
                  <a:lnTo>
                    <a:pt x="7887" y="18413"/>
                  </a:lnTo>
                  <a:lnTo>
                    <a:pt x="7845" y="18366"/>
                  </a:lnTo>
                  <a:lnTo>
                    <a:pt x="7806" y="18317"/>
                  </a:lnTo>
                  <a:lnTo>
                    <a:pt x="7775" y="18267"/>
                  </a:lnTo>
                  <a:lnTo>
                    <a:pt x="7748" y="18214"/>
                  </a:lnTo>
                  <a:lnTo>
                    <a:pt x="7727" y="18157"/>
                  </a:lnTo>
                  <a:lnTo>
                    <a:pt x="7709" y="18100"/>
                  </a:lnTo>
                  <a:lnTo>
                    <a:pt x="7700" y="18036"/>
                  </a:lnTo>
                  <a:lnTo>
                    <a:pt x="7697" y="17972"/>
                  </a:lnTo>
                  <a:lnTo>
                    <a:pt x="7700" y="17908"/>
                  </a:lnTo>
                  <a:lnTo>
                    <a:pt x="7709" y="17844"/>
                  </a:lnTo>
                  <a:lnTo>
                    <a:pt x="7727" y="17788"/>
                  </a:lnTo>
                  <a:lnTo>
                    <a:pt x="7748" y="17731"/>
                  </a:lnTo>
                  <a:lnTo>
                    <a:pt x="7775" y="17674"/>
                  </a:lnTo>
                  <a:lnTo>
                    <a:pt x="7806" y="17624"/>
                  </a:lnTo>
                  <a:lnTo>
                    <a:pt x="7845" y="17578"/>
                  </a:lnTo>
                  <a:lnTo>
                    <a:pt x="7887" y="17532"/>
                  </a:lnTo>
                  <a:lnTo>
                    <a:pt x="7932" y="17489"/>
                  </a:lnTo>
                  <a:lnTo>
                    <a:pt x="7983" y="17457"/>
                  </a:lnTo>
                  <a:lnTo>
                    <a:pt x="8035" y="17425"/>
                  </a:lnTo>
                  <a:lnTo>
                    <a:pt x="8089" y="17401"/>
                  </a:lnTo>
                  <a:lnTo>
                    <a:pt x="8149" y="17379"/>
                  </a:lnTo>
                  <a:lnTo>
                    <a:pt x="8276" y="17351"/>
                  </a:lnTo>
                  <a:close/>
                  <a:moveTo>
                    <a:pt x="9339" y="14784"/>
                  </a:moveTo>
                  <a:lnTo>
                    <a:pt x="12261" y="14784"/>
                  </a:lnTo>
                  <a:lnTo>
                    <a:pt x="12310" y="14787"/>
                  </a:lnTo>
                  <a:lnTo>
                    <a:pt x="12358" y="14794"/>
                  </a:lnTo>
                  <a:lnTo>
                    <a:pt x="12403" y="14808"/>
                  </a:lnTo>
                  <a:lnTo>
                    <a:pt x="12445" y="14826"/>
                  </a:lnTo>
                  <a:lnTo>
                    <a:pt x="12484" y="14847"/>
                  </a:lnTo>
                  <a:lnTo>
                    <a:pt x="12523" y="14875"/>
                  </a:lnTo>
                  <a:lnTo>
                    <a:pt x="12559" y="14907"/>
                  </a:lnTo>
                  <a:lnTo>
                    <a:pt x="12593" y="14946"/>
                  </a:lnTo>
                  <a:lnTo>
                    <a:pt x="12623" y="14981"/>
                  </a:lnTo>
                  <a:lnTo>
                    <a:pt x="12647" y="15027"/>
                  </a:lnTo>
                  <a:lnTo>
                    <a:pt x="12671" y="15070"/>
                  </a:lnTo>
                  <a:lnTo>
                    <a:pt x="12692" y="15119"/>
                  </a:lnTo>
                  <a:lnTo>
                    <a:pt x="12707" y="15168"/>
                  </a:lnTo>
                  <a:lnTo>
                    <a:pt x="12719" y="15221"/>
                  </a:lnTo>
                  <a:lnTo>
                    <a:pt x="12728" y="15278"/>
                  </a:lnTo>
                  <a:lnTo>
                    <a:pt x="12728" y="15387"/>
                  </a:lnTo>
                  <a:lnTo>
                    <a:pt x="12719" y="15444"/>
                  </a:lnTo>
                  <a:lnTo>
                    <a:pt x="12707" y="15497"/>
                  </a:lnTo>
                  <a:lnTo>
                    <a:pt x="12692" y="15546"/>
                  </a:lnTo>
                  <a:lnTo>
                    <a:pt x="12671" y="15592"/>
                  </a:lnTo>
                  <a:lnTo>
                    <a:pt x="12647" y="15638"/>
                  </a:lnTo>
                  <a:lnTo>
                    <a:pt x="12620" y="15677"/>
                  </a:lnTo>
                  <a:lnTo>
                    <a:pt x="12593" y="15719"/>
                  </a:lnTo>
                  <a:lnTo>
                    <a:pt x="12559" y="15754"/>
                  </a:lnTo>
                  <a:lnTo>
                    <a:pt x="12523" y="15786"/>
                  </a:lnTo>
                  <a:lnTo>
                    <a:pt x="12484" y="15811"/>
                  </a:lnTo>
                  <a:lnTo>
                    <a:pt x="12445" y="15835"/>
                  </a:lnTo>
                  <a:lnTo>
                    <a:pt x="12400" y="15857"/>
                  </a:lnTo>
                  <a:lnTo>
                    <a:pt x="12358" y="15867"/>
                  </a:lnTo>
                  <a:lnTo>
                    <a:pt x="12310" y="15878"/>
                  </a:lnTo>
                  <a:lnTo>
                    <a:pt x="12261" y="15881"/>
                  </a:lnTo>
                  <a:lnTo>
                    <a:pt x="9339" y="15881"/>
                  </a:lnTo>
                  <a:lnTo>
                    <a:pt x="9293" y="15878"/>
                  </a:lnTo>
                  <a:lnTo>
                    <a:pt x="9245" y="15867"/>
                  </a:lnTo>
                  <a:lnTo>
                    <a:pt x="9200" y="15857"/>
                  </a:lnTo>
                  <a:lnTo>
                    <a:pt x="9158" y="15835"/>
                  </a:lnTo>
                  <a:lnTo>
                    <a:pt x="9116" y="15811"/>
                  </a:lnTo>
                  <a:lnTo>
                    <a:pt x="9080" y="15786"/>
                  </a:lnTo>
                  <a:lnTo>
                    <a:pt x="9041" y="15754"/>
                  </a:lnTo>
                  <a:lnTo>
                    <a:pt x="9010" y="15719"/>
                  </a:lnTo>
                  <a:lnTo>
                    <a:pt x="8977" y="15677"/>
                  </a:lnTo>
                  <a:lnTo>
                    <a:pt x="8950" y="15638"/>
                  </a:lnTo>
                  <a:lnTo>
                    <a:pt x="8908" y="15546"/>
                  </a:lnTo>
                  <a:lnTo>
                    <a:pt x="8893" y="15497"/>
                  </a:lnTo>
                  <a:lnTo>
                    <a:pt x="8881" y="15444"/>
                  </a:lnTo>
                  <a:lnTo>
                    <a:pt x="8875" y="15387"/>
                  </a:lnTo>
                  <a:lnTo>
                    <a:pt x="8872" y="15334"/>
                  </a:lnTo>
                  <a:lnTo>
                    <a:pt x="8875" y="15278"/>
                  </a:lnTo>
                  <a:lnTo>
                    <a:pt x="8881" y="15221"/>
                  </a:lnTo>
                  <a:lnTo>
                    <a:pt x="8893" y="15168"/>
                  </a:lnTo>
                  <a:lnTo>
                    <a:pt x="8908" y="15119"/>
                  </a:lnTo>
                  <a:lnTo>
                    <a:pt x="8926" y="15070"/>
                  </a:lnTo>
                  <a:lnTo>
                    <a:pt x="8950" y="15027"/>
                  </a:lnTo>
                  <a:lnTo>
                    <a:pt x="8977" y="14981"/>
                  </a:lnTo>
                  <a:lnTo>
                    <a:pt x="9010" y="14946"/>
                  </a:lnTo>
                  <a:lnTo>
                    <a:pt x="9041" y="14907"/>
                  </a:lnTo>
                  <a:lnTo>
                    <a:pt x="9080" y="14875"/>
                  </a:lnTo>
                  <a:lnTo>
                    <a:pt x="9116" y="14847"/>
                  </a:lnTo>
                  <a:lnTo>
                    <a:pt x="9158" y="14826"/>
                  </a:lnTo>
                  <a:lnTo>
                    <a:pt x="9200" y="14808"/>
                  </a:lnTo>
                  <a:lnTo>
                    <a:pt x="9245" y="14794"/>
                  </a:lnTo>
                  <a:lnTo>
                    <a:pt x="9293" y="14787"/>
                  </a:lnTo>
                  <a:lnTo>
                    <a:pt x="9339" y="14784"/>
                  </a:lnTo>
                  <a:close/>
                  <a:moveTo>
                    <a:pt x="3504" y="11986"/>
                  </a:moveTo>
                  <a:lnTo>
                    <a:pt x="8423" y="11986"/>
                  </a:lnTo>
                  <a:lnTo>
                    <a:pt x="8486" y="11990"/>
                  </a:lnTo>
                  <a:lnTo>
                    <a:pt x="8552" y="12000"/>
                  </a:lnTo>
                  <a:lnTo>
                    <a:pt x="8616" y="12015"/>
                  </a:lnTo>
                  <a:lnTo>
                    <a:pt x="8673" y="12036"/>
                  </a:lnTo>
                  <a:lnTo>
                    <a:pt x="8730" y="12061"/>
                  </a:lnTo>
                  <a:lnTo>
                    <a:pt x="8784" y="12092"/>
                  </a:lnTo>
                  <a:lnTo>
                    <a:pt x="8833" y="12128"/>
                  </a:lnTo>
                  <a:lnTo>
                    <a:pt x="8878" y="12167"/>
                  </a:lnTo>
                  <a:lnTo>
                    <a:pt x="8920" y="12209"/>
                  </a:lnTo>
                  <a:lnTo>
                    <a:pt x="8959" y="12259"/>
                  </a:lnTo>
                  <a:lnTo>
                    <a:pt x="8989" y="12312"/>
                  </a:lnTo>
                  <a:lnTo>
                    <a:pt x="9017" y="12365"/>
                  </a:lnTo>
                  <a:lnTo>
                    <a:pt x="9038" y="12422"/>
                  </a:lnTo>
                  <a:lnTo>
                    <a:pt x="9056" y="12478"/>
                  </a:lnTo>
                  <a:lnTo>
                    <a:pt x="9065" y="12546"/>
                  </a:lnTo>
                  <a:lnTo>
                    <a:pt x="9068" y="12606"/>
                  </a:lnTo>
                  <a:lnTo>
                    <a:pt x="9065" y="12670"/>
                  </a:lnTo>
                  <a:lnTo>
                    <a:pt x="9056" y="12730"/>
                  </a:lnTo>
                  <a:lnTo>
                    <a:pt x="9038" y="12794"/>
                  </a:lnTo>
                  <a:lnTo>
                    <a:pt x="9017" y="12850"/>
                  </a:lnTo>
                  <a:lnTo>
                    <a:pt x="8989" y="12903"/>
                  </a:lnTo>
                  <a:lnTo>
                    <a:pt x="8959" y="12949"/>
                  </a:lnTo>
                  <a:lnTo>
                    <a:pt x="8920" y="12999"/>
                  </a:lnTo>
                  <a:lnTo>
                    <a:pt x="8878" y="13045"/>
                  </a:lnTo>
                  <a:lnTo>
                    <a:pt x="8833" y="13084"/>
                  </a:lnTo>
                  <a:lnTo>
                    <a:pt x="8784" y="13123"/>
                  </a:lnTo>
                  <a:lnTo>
                    <a:pt x="8730" y="13151"/>
                  </a:lnTo>
                  <a:lnTo>
                    <a:pt x="8673" y="13180"/>
                  </a:lnTo>
                  <a:lnTo>
                    <a:pt x="8616" y="13197"/>
                  </a:lnTo>
                  <a:lnTo>
                    <a:pt x="8552" y="13211"/>
                  </a:lnTo>
                  <a:lnTo>
                    <a:pt x="8486" y="13222"/>
                  </a:lnTo>
                  <a:lnTo>
                    <a:pt x="8423" y="13226"/>
                  </a:lnTo>
                  <a:lnTo>
                    <a:pt x="3504" y="13226"/>
                  </a:lnTo>
                  <a:lnTo>
                    <a:pt x="3441" y="13222"/>
                  </a:lnTo>
                  <a:lnTo>
                    <a:pt x="3377" y="13211"/>
                  </a:lnTo>
                  <a:lnTo>
                    <a:pt x="3314" y="13197"/>
                  </a:lnTo>
                  <a:lnTo>
                    <a:pt x="3257" y="13180"/>
                  </a:lnTo>
                  <a:lnTo>
                    <a:pt x="3200" y="13151"/>
                  </a:lnTo>
                  <a:lnTo>
                    <a:pt x="3145" y="13123"/>
                  </a:lnTo>
                  <a:lnTo>
                    <a:pt x="3097" y="13084"/>
                  </a:lnTo>
                  <a:lnTo>
                    <a:pt x="3052" y="13045"/>
                  </a:lnTo>
                  <a:lnTo>
                    <a:pt x="3010" y="12999"/>
                  </a:lnTo>
                  <a:lnTo>
                    <a:pt x="2973" y="12949"/>
                  </a:lnTo>
                  <a:lnTo>
                    <a:pt x="2940" y="12903"/>
                  </a:lnTo>
                  <a:lnTo>
                    <a:pt x="2913" y="12850"/>
                  </a:lnTo>
                  <a:lnTo>
                    <a:pt x="2892" y="12794"/>
                  </a:lnTo>
                  <a:lnTo>
                    <a:pt x="2874" y="12730"/>
                  </a:lnTo>
                  <a:lnTo>
                    <a:pt x="2865" y="12670"/>
                  </a:lnTo>
                  <a:lnTo>
                    <a:pt x="2862" y="12606"/>
                  </a:lnTo>
                  <a:lnTo>
                    <a:pt x="2865" y="12546"/>
                  </a:lnTo>
                  <a:lnTo>
                    <a:pt x="2874" y="12482"/>
                  </a:lnTo>
                  <a:lnTo>
                    <a:pt x="2892" y="12422"/>
                  </a:lnTo>
                  <a:lnTo>
                    <a:pt x="2913" y="12365"/>
                  </a:lnTo>
                  <a:lnTo>
                    <a:pt x="2940" y="12312"/>
                  </a:lnTo>
                  <a:lnTo>
                    <a:pt x="2973" y="12259"/>
                  </a:lnTo>
                  <a:lnTo>
                    <a:pt x="3010" y="12209"/>
                  </a:lnTo>
                  <a:lnTo>
                    <a:pt x="3052" y="12170"/>
                  </a:lnTo>
                  <a:lnTo>
                    <a:pt x="3097" y="12128"/>
                  </a:lnTo>
                  <a:lnTo>
                    <a:pt x="3145" y="12092"/>
                  </a:lnTo>
                  <a:lnTo>
                    <a:pt x="3200" y="12061"/>
                  </a:lnTo>
                  <a:lnTo>
                    <a:pt x="3257" y="12036"/>
                  </a:lnTo>
                  <a:lnTo>
                    <a:pt x="3314" y="12015"/>
                  </a:lnTo>
                  <a:lnTo>
                    <a:pt x="3377" y="12000"/>
                  </a:lnTo>
                  <a:lnTo>
                    <a:pt x="3441" y="11990"/>
                  </a:lnTo>
                  <a:lnTo>
                    <a:pt x="3504" y="11986"/>
                  </a:lnTo>
                  <a:close/>
                  <a:moveTo>
                    <a:pt x="11969" y="10765"/>
                  </a:moveTo>
                  <a:lnTo>
                    <a:pt x="12029" y="10765"/>
                  </a:lnTo>
                  <a:lnTo>
                    <a:pt x="12063" y="10772"/>
                  </a:lnTo>
                  <a:lnTo>
                    <a:pt x="12099" y="10786"/>
                  </a:lnTo>
                  <a:lnTo>
                    <a:pt x="12135" y="10800"/>
                  </a:lnTo>
                  <a:lnTo>
                    <a:pt x="12172" y="10818"/>
                  </a:lnTo>
                  <a:lnTo>
                    <a:pt x="12247" y="10861"/>
                  </a:lnTo>
                  <a:lnTo>
                    <a:pt x="12317" y="10910"/>
                  </a:lnTo>
                  <a:lnTo>
                    <a:pt x="12377" y="10960"/>
                  </a:lnTo>
                  <a:lnTo>
                    <a:pt x="12417" y="10999"/>
                  </a:lnTo>
                  <a:lnTo>
                    <a:pt x="12456" y="11049"/>
                  </a:lnTo>
                  <a:lnTo>
                    <a:pt x="12499" y="11120"/>
                  </a:lnTo>
                  <a:lnTo>
                    <a:pt x="12538" y="11202"/>
                  </a:lnTo>
                  <a:lnTo>
                    <a:pt x="12574" y="11291"/>
                  </a:lnTo>
                  <a:lnTo>
                    <a:pt x="12589" y="11337"/>
                  </a:lnTo>
                  <a:lnTo>
                    <a:pt x="12601" y="11376"/>
                  </a:lnTo>
                  <a:lnTo>
                    <a:pt x="12614" y="11423"/>
                  </a:lnTo>
                  <a:lnTo>
                    <a:pt x="12620" y="11462"/>
                  </a:lnTo>
                  <a:lnTo>
                    <a:pt x="12623" y="11497"/>
                  </a:lnTo>
                  <a:lnTo>
                    <a:pt x="12620" y="11533"/>
                  </a:lnTo>
                  <a:lnTo>
                    <a:pt x="12614" y="11554"/>
                  </a:lnTo>
                  <a:lnTo>
                    <a:pt x="12598" y="11579"/>
                  </a:lnTo>
                  <a:lnTo>
                    <a:pt x="11660" y="12262"/>
                  </a:lnTo>
                  <a:lnTo>
                    <a:pt x="11642" y="12280"/>
                  </a:lnTo>
                  <a:lnTo>
                    <a:pt x="11627" y="12294"/>
                  </a:lnTo>
                  <a:lnTo>
                    <a:pt x="11606" y="12308"/>
                  </a:lnTo>
                  <a:lnTo>
                    <a:pt x="11585" y="12319"/>
                  </a:lnTo>
                  <a:lnTo>
                    <a:pt x="11566" y="12326"/>
                  </a:lnTo>
                  <a:lnTo>
                    <a:pt x="11545" y="12333"/>
                  </a:lnTo>
                  <a:lnTo>
                    <a:pt x="11500" y="12340"/>
                  </a:lnTo>
                  <a:lnTo>
                    <a:pt x="11461" y="12333"/>
                  </a:lnTo>
                  <a:lnTo>
                    <a:pt x="11439" y="12326"/>
                  </a:lnTo>
                  <a:lnTo>
                    <a:pt x="11418" y="12319"/>
                  </a:lnTo>
                  <a:lnTo>
                    <a:pt x="11400" y="12308"/>
                  </a:lnTo>
                  <a:lnTo>
                    <a:pt x="11379" y="12294"/>
                  </a:lnTo>
                  <a:lnTo>
                    <a:pt x="11361" y="12280"/>
                  </a:lnTo>
                  <a:lnTo>
                    <a:pt x="11346" y="12262"/>
                  </a:lnTo>
                  <a:lnTo>
                    <a:pt x="11330" y="12241"/>
                  </a:lnTo>
                  <a:lnTo>
                    <a:pt x="11318" y="12223"/>
                  </a:lnTo>
                  <a:lnTo>
                    <a:pt x="11306" y="12198"/>
                  </a:lnTo>
                  <a:lnTo>
                    <a:pt x="11297" y="12177"/>
                  </a:lnTo>
                  <a:lnTo>
                    <a:pt x="11285" y="12127"/>
                  </a:lnTo>
                  <a:lnTo>
                    <a:pt x="11282" y="12077"/>
                  </a:lnTo>
                  <a:lnTo>
                    <a:pt x="11285" y="12031"/>
                  </a:lnTo>
                  <a:lnTo>
                    <a:pt x="11297" y="11981"/>
                  </a:lnTo>
                  <a:lnTo>
                    <a:pt x="11306" y="11956"/>
                  </a:lnTo>
                  <a:lnTo>
                    <a:pt x="11318" y="11935"/>
                  </a:lnTo>
                  <a:lnTo>
                    <a:pt x="11330" y="11917"/>
                  </a:lnTo>
                  <a:lnTo>
                    <a:pt x="11346" y="11896"/>
                  </a:lnTo>
                  <a:lnTo>
                    <a:pt x="11930" y="10789"/>
                  </a:lnTo>
                  <a:lnTo>
                    <a:pt x="11945" y="10772"/>
                  </a:lnTo>
                  <a:lnTo>
                    <a:pt x="11969" y="10765"/>
                  </a:lnTo>
                  <a:close/>
                  <a:moveTo>
                    <a:pt x="3283" y="9419"/>
                  </a:moveTo>
                  <a:lnTo>
                    <a:pt x="6300" y="9419"/>
                  </a:lnTo>
                  <a:lnTo>
                    <a:pt x="6348" y="9426"/>
                  </a:lnTo>
                  <a:lnTo>
                    <a:pt x="6393" y="9444"/>
                  </a:lnTo>
                  <a:lnTo>
                    <a:pt x="6435" y="9458"/>
                  </a:lnTo>
                  <a:lnTo>
                    <a:pt x="6477" y="9483"/>
                  </a:lnTo>
                  <a:lnTo>
                    <a:pt x="6549" y="9539"/>
                  </a:lnTo>
                  <a:lnTo>
                    <a:pt x="6583" y="9578"/>
                  </a:lnTo>
                  <a:lnTo>
                    <a:pt x="6616" y="9617"/>
                  </a:lnTo>
                  <a:lnTo>
                    <a:pt x="6640" y="9656"/>
                  </a:lnTo>
                  <a:lnTo>
                    <a:pt x="6664" y="9702"/>
                  </a:lnTo>
                  <a:lnTo>
                    <a:pt x="6682" y="9752"/>
                  </a:lnTo>
                  <a:lnTo>
                    <a:pt x="6697" y="9805"/>
                  </a:lnTo>
                  <a:lnTo>
                    <a:pt x="6712" y="9858"/>
                  </a:lnTo>
                  <a:lnTo>
                    <a:pt x="6718" y="9911"/>
                  </a:lnTo>
                  <a:lnTo>
                    <a:pt x="6718" y="10025"/>
                  </a:lnTo>
                  <a:lnTo>
                    <a:pt x="6712" y="10078"/>
                  </a:lnTo>
                  <a:lnTo>
                    <a:pt x="6697" y="10131"/>
                  </a:lnTo>
                  <a:lnTo>
                    <a:pt x="6682" y="10177"/>
                  </a:lnTo>
                  <a:lnTo>
                    <a:pt x="6664" y="10226"/>
                  </a:lnTo>
                  <a:lnTo>
                    <a:pt x="6640" y="10272"/>
                  </a:lnTo>
                  <a:lnTo>
                    <a:pt x="6616" y="10315"/>
                  </a:lnTo>
                  <a:lnTo>
                    <a:pt x="6583" y="10354"/>
                  </a:lnTo>
                  <a:lnTo>
                    <a:pt x="6549" y="10389"/>
                  </a:lnTo>
                  <a:lnTo>
                    <a:pt x="6513" y="10421"/>
                  </a:lnTo>
                  <a:lnTo>
                    <a:pt x="6477" y="10449"/>
                  </a:lnTo>
                  <a:lnTo>
                    <a:pt x="6435" y="10471"/>
                  </a:lnTo>
                  <a:lnTo>
                    <a:pt x="6393" y="10492"/>
                  </a:lnTo>
                  <a:lnTo>
                    <a:pt x="6348" y="10503"/>
                  </a:lnTo>
                  <a:lnTo>
                    <a:pt x="6300" y="10513"/>
                  </a:lnTo>
                  <a:lnTo>
                    <a:pt x="6251" y="10517"/>
                  </a:lnTo>
                  <a:lnTo>
                    <a:pt x="3329" y="10517"/>
                  </a:lnTo>
                  <a:lnTo>
                    <a:pt x="3283" y="10513"/>
                  </a:lnTo>
                  <a:lnTo>
                    <a:pt x="3235" y="10503"/>
                  </a:lnTo>
                  <a:lnTo>
                    <a:pt x="3190" y="10492"/>
                  </a:lnTo>
                  <a:lnTo>
                    <a:pt x="3148" y="10471"/>
                  </a:lnTo>
                  <a:lnTo>
                    <a:pt x="3106" y="10449"/>
                  </a:lnTo>
                  <a:lnTo>
                    <a:pt x="3070" y="10421"/>
                  </a:lnTo>
                  <a:lnTo>
                    <a:pt x="3030" y="10389"/>
                  </a:lnTo>
                  <a:lnTo>
                    <a:pt x="3000" y="10354"/>
                  </a:lnTo>
                  <a:lnTo>
                    <a:pt x="2967" y="10315"/>
                  </a:lnTo>
                  <a:lnTo>
                    <a:pt x="2940" y="10272"/>
                  </a:lnTo>
                  <a:lnTo>
                    <a:pt x="2919" y="10226"/>
                  </a:lnTo>
                  <a:lnTo>
                    <a:pt x="2898" y="10177"/>
                  </a:lnTo>
                  <a:lnTo>
                    <a:pt x="2883" y="10131"/>
                  </a:lnTo>
                  <a:lnTo>
                    <a:pt x="2871" y="10078"/>
                  </a:lnTo>
                  <a:lnTo>
                    <a:pt x="2865" y="10025"/>
                  </a:lnTo>
                  <a:lnTo>
                    <a:pt x="2862" y="9968"/>
                  </a:lnTo>
                  <a:lnTo>
                    <a:pt x="2865" y="9911"/>
                  </a:lnTo>
                  <a:lnTo>
                    <a:pt x="2871" y="9858"/>
                  </a:lnTo>
                  <a:lnTo>
                    <a:pt x="2883" y="9805"/>
                  </a:lnTo>
                  <a:lnTo>
                    <a:pt x="2898" y="9752"/>
                  </a:lnTo>
                  <a:lnTo>
                    <a:pt x="2916" y="9702"/>
                  </a:lnTo>
                  <a:lnTo>
                    <a:pt x="2940" y="9656"/>
                  </a:lnTo>
                  <a:lnTo>
                    <a:pt x="2967" y="9617"/>
                  </a:lnTo>
                  <a:lnTo>
                    <a:pt x="3000" y="9578"/>
                  </a:lnTo>
                  <a:lnTo>
                    <a:pt x="3030" y="9539"/>
                  </a:lnTo>
                  <a:lnTo>
                    <a:pt x="3070" y="9511"/>
                  </a:lnTo>
                  <a:lnTo>
                    <a:pt x="3106" y="9483"/>
                  </a:lnTo>
                  <a:lnTo>
                    <a:pt x="3148" y="9458"/>
                  </a:lnTo>
                  <a:lnTo>
                    <a:pt x="3190" y="9444"/>
                  </a:lnTo>
                  <a:lnTo>
                    <a:pt x="3235" y="9426"/>
                  </a:lnTo>
                  <a:lnTo>
                    <a:pt x="3283" y="9419"/>
                  </a:lnTo>
                  <a:close/>
                  <a:moveTo>
                    <a:pt x="3265" y="6586"/>
                  </a:moveTo>
                  <a:lnTo>
                    <a:pt x="9116" y="6586"/>
                  </a:lnTo>
                  <a:lnTo>
                    <a:pt x="9173" y="6593"/>
                  </a:lnTo>
                  <a:lnTo>
                    <a:pt x="9234" y="6604"/>
                  </a:lnTo>
                  <a:lnTo>
                    <a:pt x="9288" y="6622"/>
                  </a:lnTo>
                  <a:lnTo>
                    <a:pt x="9342" y="6643"/>
                  </a:lnTo>
                  <a:lnTo>
                    <a:pt x="9396" y="6675"/>
                  </a:lnTo>
                  <a:lnTo>
                    <a:pt x="9444" y="6707"/>
                  </a:lnTo>
                  <a:lnTo>
                    <a:pt x="9490" y="6746"/>
                  </a:lnTo>
                  <a:lnTo>
                    <a:pt x="9529" y="6792"/>
                  </a:lnTo>
                  <a:lnTo>
                    <a:pt x="9568" y="6841"/>
                  </a:lnTo>
                  <a:lnTo>
                    <a:pt x="9598" y="6891"/>
                  </a:lnTo>
                  <a:lnTo>
                    <a:pt x="9631" y="6951"/>
                  </a:lnTo>
                  <a:lnTo>
                    <a:pt x="9655" y="7011"/>
                  </a:lnTo>
                  <a:lnTo>
                    <a:pt x="9676" y="7071"/>
                  </a:lnTo>
                  <a:lnTo>
                    <a:pt x="9688" y="7135"/>
                  </a:lnTo>
                  <a:lnTo>
                    <a:pt x="9694" y="7206"/>
                  </a:lnTo>
                  <a:lnTo>
                    <a:pt x="9700" y="7273"/>
                  </a:lnTo>
                  <a:lnTo>
                    <a:pt x="9694" y="7348"/>
                  </a:lnTo>
                  <a:lnTo>
                    <a:pt x="9688" y="7411"/>
                  </a:lnTo>
                  <a:lnTo>
                    <a:pt x="9676" y="7482"/>
                  </a:lnTo>
                  <a:lnTo>
                    <a:pt x="9655" y="7542"/>
                  </a:lnTo>
                  <a:lnTo>
                    <a:pt x="9631" y="7602"/>
                  </a:lnTo>
                  <a:lnTo>
                    <a:pt x="9598" y="7659"/>
                  </a:lnTo>
                  <a:lnTo>
                    <a:pt x="9568" y="7712"/>
                  </a:lnTo>
                  <a:lnTo>
                    <a:pt x="9529" y="7762"/>
                  </a:lnTo>
                  <a:lnTo>
                    <a:pt x="9490" y="7808"/>
                  </a:lnTo>
                  <a:lnTo>
                    <a:pt x="9444" y="7847"/>
                  </a:lnTo>
                  <a:lnTo>
                    <a:pt x="9396" y="7879"/>
                  </a:lnTo>
                  <a:lnTo>
                    <a:pt x="9342" y="7907"/>
                  </a:lnTo>
                  <a:lnTo>
                    <a:pt x="9288" y="7932"/>
                  </a:lnTo>
                  <a:lnTo>
                    <a:pt x="9234" y="7950"/>
                  </a:lnTo>
                  <a:lnTo>
                    <a:pt x="9173" y="7960"/>
                  </a:lnTo>
                  <a:lnTo>
                    <a:pt x="9116" y="7967"/>
                  </a:lnTo>
                  <a:lnTo>
                    <a:pt x="3265" y="7967"/>
                  </a:lnTo>
                  <a:lnTo>
                    <a:pt x="3208" y="7960"/>
                  </a:lnTo>
                  <a:lnTo>
                    <a:pt x="3148" y="7950"/>
                  </a:lnTo>
                  <a:lnTo>
                    <a:pt x="3094" y="7932"/>
                  </a:lnTo>
                  <a:lnTo>
                    <a:pt x="3040" y="7907"/>
                  </a:lnTo>
                  <a:lnTo>
                    <a:pt x="2988" y="7879"/>
                  </a:lnTo>
                  <a:lnTo>
                    <a:pt x="2940" y="7847"/>
                  </a:lnTo>
                  <a:lnTo>
                    <a:pt x="2895" y="7808"/>
                  </a:lnTo>
                  <a:lnTo>
                    <a:pt x="2856" y="7762"/>
                  </a:lnTo>
                  <a:lnTo>
                    <a:pt x="2817" y="7712"/>
                  </a:lnTo>
                  <a:lnTo>
                    <a:pt x="2784" y="7659"/>
                  </a:lnTo>
                  <a:lnTo>
                    <a:pt x="2753" y="7602"/>
                  </a:lnTo>
                  <a:lnTo>
                    <a:pt x="2729" y="7542"/>
                  </a:lnTo>
                  <a:lnTo>
                    <a:pt x="2708" y="7482"/>
                  </a:lnTo>
                  <a:lnTo>
                    <a:pt x="2696" y="7411"/>
                  </a:lnTo>
                  <a:lnTo>
                    <a:pt x="2684" y="7348"/>
                  </a:lnTo>
                  <a:lnTo>
                    <a:pt x="2681" y="7273"/>
                  </a:lnTo>
                  <a:lnTo>
                    <a:pt x="2684" y="7206"/>
                  </a:lnTo>
                  <a:lnTo>
                    <a:pt x="2696" y="7135"/>
                  </a:lnTo>
                  <a:lnTo>
                    <a:pt x="2708" y="7071"/>
                  </a:lnTo>
                  <a:lnTo>
                    <a:pt x="2729" y="7011"/>
                  </a:lnTo>
                  <a:lnTo>
                    <a:pt x="2753" y="6951"/>
                  </a:lnTo>
                  <a:lnTo>
                    <a:pt x="2784" y="6891"/>
                  </a:lnTo>
                  <a:lnTo>
                    <a:pt x="2817" y="6841"/>
                  </a:lnTo>
                  <a:lnTo>
                    <a:pt x="2856" y="6792"/>
                  </a:lnTo>
                  <a:lnTo>
                    <a:pt x="2895" y="6746"/>
                  </a:lnTo>
                  <a:lnTo>
                    <a:pt x="2940" y="6707"/>
                  </a:lnTo>
                  <a:lnTo>
                    <a:pt x="2988" y="6675"/>
                  </a:lnTo>
                  <a:lnTo>
                    <a:pt x="3040" y="6643"/>
                  </a:lnTo>
                  <a:lnTo>
                    <a:pt x="3094" y="6622"/>
                  </a:lnTo>
                  <a:lnTo>
                    <a:pt x="3148" y="6604"/>
                  </a:lnTo>
                  <a:lnTo>
                    <a:pt x="3208" y="6593"/>
                  </a:lnTo>
                  <a:lnTo>
                    <a:pt x="3265" y="6586"/>
                  </a:lnTo>
                  <a:close/>
                  <a:moveTo>
                    <a:pt x="16613" y="4586"/>
                  </a:moveTo>
                  <a:lnTo>
                    <a:pt x="16643" y="4589"/>
                  </a:lnTo>
                  <a:lnTo>
                    <a:pt x="16676" y="4593"/>
                  </a:lnTo>
                  <a:lnTo>
                    <a:pt x="16706" y="4607"/>
                  </a:lnTo>
                  <a:lnTo>
                    <a:pt x="16739" y="4617"/>
                  </a:lnTo>
                  <a:lnTo>
                    <a:pt x="16773" y="4628"/>
                  </a:lnTo>
                  <a:lnTo>
                    <a:pt x="16803" y="4649"/>
                  </a:lnTo>
                  <a:lnTo>
                    <a:pt x="16866" y="4695"/>
                  </a:lnTo>
                  <a:lnTo>
                    <a:pt x="16932" y="4748"/>
                  </a:lnTo>
                  <a:lnTo>
                    <a:pt x="16993" y="4809"/>
                  </a:lnTo>
                  <a:lnTo>
                    <a:pt x="17059" y="4876"/>
                  </a:lnTo>
                  <a:lnTo>
                    <a:pt x="17195" y="5035"/>
                  </a:lnTo>
                  <a:lnTo>
                    <a:pt x="17337" y="5202"/>
                  </a:lnTo>
                  <a:lnTo>
                    <a:pt x="17427" y="5311"/>
                  </a:lnTo>
                  <a:lnTo>
                    <a:pt x="17572" y="5478"/>
                  </a:lnTo>
                  <a:lnTo>
                    <a:pt x="17705" y="5637"/>
                  </a:lnTo>
                  <a:lnTo>
                    <a:pt x="17765" y="5715"/>
                  </a:lnTo>
                  <a:lnTo>
                    <a:pt x="17816" y="5793"/>
                  </a:lnTo>
                  <a:lnTo>
                    <a:pt x="17861" y="5864"/>
                  </a:lnTo>
                  <a:lnTo>
                    <a:pt x="17901" y="5942"/>
                  </a:lnTo>
                  <a:lnTo>
                    <a:pt x="17919" y="5981"/>
                  </a:lnTo>
                  <a:lnTo>
                    <a:pt x="17928" y="6016"/>
                  </a:lnTo>
                  <a:lnTo>
                    <a:pt x="17943" y="6052"/>
                  </a:lnTo>
                  <a:lnTo>
                    <a:pt x="17949" y="6090"/>
                  </a:lnTo>
                  <a:lnTo>
                    <a:pt x="17952" y="6129"/>
                  </a:lnTo>
                  <a:lnTo>
                    <a:pt x="17955" y="6165"/>
                  </a:lnTo>
                  <a:lnTo>
                    <a:pt x="17955" y="6204"/>
                  </a:lnTo>
                  <a:lnTo>
                    <a:pt x="17949" y="6243"/>
                  </a:lnTo>
                  <a:lnTo>
                    <a:pt x="17943" y="6278"/>
                  </a:lnTo>
                  <a:lnTo>
                    <a:pt x="17931" y="6321"/>
                  </a:lnTo>
                  <a:lnTo>
                    <a:pt x="17919" y="6360"/>
                  </a:lnTo>
                  <a:lnTo>
                    <a:pt x="17898" y="6402"/>
                  </a:lnTo>
                  <a:lnTo>
                    <a:pt x="17876" y="6441"/>
                  </a:lnTo>
                  <a:lnTo>
                    <a:pt x="17849" y="6484"/>
                  </a:lnTo>
                  <a:lnTo>
                    <a:pt x="17783" y="6569"/>
                  </a:lnTo>
                  <a:lnTo>
                    <a:pt x="14013" y="10995"/>
                  </a:lnTo>
                  <a:lnTo>
                    <a:pt x="13974" y="11041"/>
                  </a:lnTo>
                  <a:lnTo>
                    <a:pt x="13932" y="11080"/>
                  </a:lnTo>
                  <a:lnTo>
                    <a:pt x="13893" y="11115"/>
                  </a:lnTo>
                  <a:lnTo>
                    <a:pt x="13850" y="11151"/>
                  </a:lnTo>
                  <a:lnTo>
                    <a:pt x="13808" y="11179"/>
                  </a:lnTo>
                  <a:lnTo>
                    <a:pt x="13763" y="11207"/>
                  </a:lnTo>
                  <a:lnTo>
                    <a:pt x="13721" y="11232"/>
                  </a:lnTo>
                  <a:lnTo>
                    <a:pt x="13673" y="11253"/>
                  </a:lnTo>
                  <a:lnTo>
                    <a:pt x="13627" y="11274"/>
                  </a:lnTo>
                  <a:lnTo>
                    <a:pt x="13582" y="11296"/>
                  </a:lnTo>
                  <a:lnTo>
                    <a:pt x="13534" y="11306"/>
                  </a:lnTo>
                  <a:lnTo>
                    <a:pt x="13486" y="11324"/>
                  </a:lnTo>
                  <a:lnTo>
                    <a:pt x="13440" y="11331"/>
                  </a:lnTo>
                  <a:lnTo>
                    <a:pt x="13392" y="11342"/>
                  </a:lnTo>
                  <a:lnTo>
                    <a:pt x="13344" y="11345"/>
                  </a:lnTo>
                  <a:lnTo>
                    <a:pt x="13299" y="11349"/>
                  </a:lnTo>
                  <a:lnTo>
                    <a:pt x="13250" y="11349"/>
                  </a:lnTo>
                  <a:lnTo>
                    <a:pt x="13205" y="11345"/>
                  </a:lnTo>
                  <a:lnTo>
                    <a:pt x="13160" y="11342"/>
                  </a:lnTo>
                  <a:lnTo>
                    <a:pt x="13118" y="11328"/>
                  </a:lnTo>
                  <a:lnTo>
                    <a:pt x="13072" y="11321"/>
                  </a:lnTo>
                  <a:lnTo>
                    <a:pt x="13030" y="11303"/>
                  </a:lnTo>
                  <a:lnTo>
                    <a:pt x="12988" y="11289"/>
                  </a:lnTo>
                  <a:lnTo>
                    <a:pt x="12949" y="11267"/>
                  </a:lnTo>
                  <a:lnTo>
                    <a:pt x="12913" y="11243"/>
                  </a:lnTo>
                  <a:lnTo>
                    <a:pt x="12876" y="11214"/>
                  </a:lnTo>
                  <a:lnTo>
                    <a:pt x="12843" y="11186"/>
                  </a:lnTo>
                  <a:lnTo>
                    <a:pt x="12810" y="11154"/>
                  </a:lnTo>
                  <a:lnTo>
                    <a:pt x="12783" y="11115"/>
                  </a:lnTo>
                  <a:lnTo>
                    <a:pt x="12756" y="11080"/>
                  </a:lnTo>
                  <a:lnTo>
                    <a:pt x="12732" y="11034"/>
                  </a:lnTo>
                  <a:lnTo>
                    <a:pt x="12708" y="10991"/>
                  </a:lnTo>
                  <a:lnTo>
                    <a:pt x="12689" y="10942"/>
                  </a:lnTo>
                  <a:lnTo>
                    <a:pt x="12674" y="10889"/>
                  </a:lnTo>
                  <a:lnTo>
                    <a:pt x="12587" y="10786"/>
                  </a:lnTo>
                  <a:lnTo>
                    <a:pt x="12545" y="10768"/>
                  </a:lnTo>
                  <a:lnTo>
                    <a:pt x="12505" y="10743"/>
                  </a:lnTo>
                  <a:lnTo>
                    <a:pt x="12469" y="10719"/>
                  </a:lnTo>
                  <a:lnTo>
                    <a:pt x="12433" y="10694"/>
                  </a:lnTo>
                  <a:lnTo>
                    <a:pt x="12403" y="10665"/>
                  </a:lnTo>
                  <a:lnTo>
                    <a:pt x="12373" y="10634"/>
                  </a:lnTo>
                  <a:lnTo>
                    <a:pt x="12346" y="10605"/>
                  </a:lnTo>
                  <a:lnTo>
                    <a:pt x="12318" y="10573"/>
                  </a:lnTo>
                  <a:lnTo>
                    <a:pt x="12294" y="10534"/>
                  </a:lnTo>
                  <a:lnTo>
                    <a:pt x="12276" y="10503"/>
                  </a:lnTo>
                  <a:lnTo>
                    <a:pt x="12255" y="10467"/>
                  </a:lnTo>
                  <a:lnTo>
                    <a:pt x="12237" y="10428"/>
                  </a:lnTo>
                  <a:lnTo>
                    <a:pt x="12222" y="10389"/>
                  </a:lnTo>
                  <a:lnTo>
                    <a:pt x="12210" y="10354"/>
                  </a:lnTo>
                  <a:lnTo>
                    <a:pt x="12189" y="10272"/>
                  </a:lnTo>
                  <a:lnTo>
                    <a:pt x="12177" y="10187"/>
                  </a:lnTo>
                  <a:lnTo>
                    <a:pt x="12171" y="10099"/>
                  </a:lnTo>
                  <a:lnTo>
                    <a:pt x="12174" y="10010"/>
                  </a:lnTo>
                  <a:lnTo>
                    <a:pt x="12183" y="9925"/>
                  </a:lnTo>
                  <a:lnTo>
                    <a:pt x="12198" y="9837"/>
                  </a:lnTo>
                  <a:lnTo>
                    <a:pt x="12219" y="9748"/>
                  </a:lnTo>
                  <a:lnTo>
                    <a:pt x="12246" y="9660"/>
                  </a:lnTo>
                  <a:lnTo>
                    <a:pt x="12279" y="9575"/>
                  </a:lnTo>
                  <a:lnTo>
                    <a:pt x="12325" y="9479"/>
                  </a:lnTo>
                  <a:lnTo>
                    <a:pt x="12376" y="9384"/>
                  </a:lnTo>
                  <a:lnTo>
                    <a:pt x="12433" y="9299"/>
                  </a:lnTo>
                  <a:lnTo>
                    <a:pt x="12496" y="9214"/>
                  </a:lnTo>
                  <a:lnTo>
                    <a:pt x="16266" y="4787"/>
                  </a:lnTo>
                  <a:lnTo>
                    <a:pt x="16305" y="4748"/>
                  </a:lnTo>
                  <a:lnTo>
                    <a:pt x="16338" y="4710"/>
                  </a:lnTo>
                  <a:lnTo>
                    <a:pt x="16378" y="4681"/>
                  </a:lnTo>
                  <a:lnTo>
                    <a:pt x="16411" y="4653"/>
                  </a:lnTo>
                  <a:lnTo>
                    <a:pt x="16447" y="4635"/>
                  </a:lnTo>
                  <a:lnTo>
                    <a:pt x="16480" y="4617"/>
                  </a:lnTo>
                  <a:lnTo>
                    <a:pt x="16513" y="4600"/>
                  </a:lnTo>
                  <a:lnTo>
                    <a:pt x="16546" y="4593"/>
                  </a:lnTo>
                  <a:lnTo>
                    <a:pt x="16577" y="4589"/>
                  </a:lnTo>
                  <a:lnTo>
                    <a:pt x="16613" y="4586"/>
                  </a:lnTo>
                  <a:close/>
                  <a:moveTo>
                    <a:pt x="1882" y="3559"/>
                  </a:moveTo>
                  <a:lnTo>
                    <a:pt x="14781" y="3559"/>
                  </a:lnTo>
                  <a:lnTo>
                    <a:pt x="13787" y="4727"/>
                  </a:lnTo>
                  <a:lnTo>
                    <a:pt x="2993" y="4727"/>
                  </a:lnTo>
                  <a:lnTo>
                    <a:pt x="2897" y="4730"/>
                  </a:lnTo>
                  <a:lnTo>
                    <a:pt x="2801" y="4737"/>
                  </a:lnTo>
                  <a:lnTo>
                    <a:pt x="2707" y="4755"/>
                  </a:lnTo>
                  <a:lnTo>
                    <a:pt x="2614" y="4769"/>
                  </a:lnTo>
                  <a:lnTo>
                    <a:pt x="2524" y="4794"/>
                  </a:lnTo>
                  <a:lnTo>
                    <a:pt x="2433" y="4829"/>
                  </a:lnTo>
                  <a:lnTo>
                    <a:pt x="2349" y="4861"/>
                  </a:lnTo>
                  <a:lnTo>
                    <a:pt x="2262" y="4900"/>
                  </a:lnTo>
                  <a:lnTo>
                    <a:pt x="2177" y="4946"/>
                  </a:lnTo>
                  <a:lnTo>
                    <a:pt x="2099" y="4996"/>
                  </a:lnTo>
                  <a:lnTo>
                    <a:pt x="2021" y="5049"/>
                  </a:lnTo>
                  <a:lnTo>
                    <a:pt x="1942" y="5105"/>
                  </a:lnTo>
                  <a:lnTo>
                    <a:pt x="1867" y="5169"/>
                  </a:lnTo>
                  <a:lnTo>
                    <a:pt x="1798" y="5233"/>
                  </a:lnTo>
                  <a:lnTo>
                    <a:pt x="1729" y="5304"/>
                  </a:lnTo>
                  <a:lnTo>
                    <a:pt x="1662" y="5375"/>
                  </a:lnTo>
                  <a:lnTo>
                    <a:pt x="1602" y="5452"/>
                  </a:lnTo>
                  <a:lnTo>
                    <a:pt x="1542" y="5534"/>
                  </a:lnTo>
                  <a:lnTo>
                    <a:pt x="1488" y="5615"/>
                  </a:lnTo>
                  <a:lnTo>
                    <a:pt x="1437" y="5700"/>
                  </a:lnTo>
                  <a:lnTo>
                    <a:pt x="1382" y="5796"/>
                  </a:lnTo>
                  <a:lnTo>
                    <a:pt x="1337" y="5884"/>
                  </a:lnTo>
                  <a:lnTo>
                    <a:pt x="1298" y="5983"/>
                  </a:lnTo>
                  <a:lnTo>
                    <a:pt x="1259" y="6079"/>
                  </a:lnTo>
                  <a:lnTo>
                    <a:pt x="1229" y="6182"/>
                  </a:lnTo>
                  <a:lnTo>
                    <a:pt x="1196" y="6281"/>
                  </a:lnTo>
                  <a:lnTo>
                    <a:pt x="1172" y="6387"/>
                  </a:lnTo>
                  <a:lnTo>
                    <a:pt x="1150" y="6493"/>
                  </a:lnTo>
                  <a:lnTo>
                    <a:pt x="1135" y="6603"/>
                  </a:lnTo>
                  <a:lnTo>
                    <a:pt x="1120" y="6712"/>
                  </a:lnTo>
                  <a:lnTo>
                    <a:pt x="1114" y="6826"/>
                  </a:lnTo>
                  <a:lnTo>
                    <a:pt x="1114" y="18333"/>
                  </a:lnTo>
                  <a:lnTo>
                    <a:pt x="1120" y="18446"/>
                  </a:lnTo>
                  <a:lnTo>
                    <a:pt x="1135" y="18556"/>
                  </a:lnTo>
                  <a:lnTo>
                    <a:pt x="1150" y="18666"/>
                  </a:lnTo>
                  <a:lnTo>
                    <a:pt x="1172" y="18772"/>
                  </a:lnTo>
                  <a:lnTo>
                    <a:pt x="1196" y="18878"/>
                  </a:lnTo>
                  <a:lnTo>
                    <a:pt x="1229" y="18977"/>
                  </a:lnTo>
                  <a:lnTo>
                    <a:pt x="1259" y="19080"/>
                  </a:lnTo>
                  <a:lnTo>
                    <a:pt x="1298" y="19179"/>
                  </a:lnTo>
                  <a:lnTo>
                    <a:pt x="1337" y="19274"/>
                  </a:lnTo>
                  <a:lnTo>
                    <a:pt x="1382" y="19363"/>
                  </a:lnTo>
                  <a:lnTo>
                    <a:pt x="1437" y="19459"/>
                  </a:lnTo>
                  <a:lnTo>
                    <a:pt x="1488" y="19543"/>
                  </a:lnTo>
                  <a:lnTo>
                    <a:pt x="1542" y="19625"/>
                  </a:lnTo>
                  <a:lnTo>
                    <a:pt x="1602" y="19706"/>
                  </a:lnTo>
                  <a:lnTo>
                    <a:pt x="1662" y="19784"/>
                  </a:lnTo>
                  <a:lnTo>
                    <a:pt x="1729" y="19855"/>
                  </a:lnTo>
                  <a:lnTo>
                    <a:pt x="1798" y="19926"/>
                  </a:lnTo>
                  <a:lnTo>
                    <a:pt x="1867" y="19989"/>
                  </a:lnTo>
                  <a:lnTo>
                    <a:pt x="1942" y="20057"/>
                  </a:lnTo>
                  <a:lnTo>
                    <a:pt x="2021" y="20113"/>
                  </a:lnTo>
                  <a:lnTo>
                    <a:pt x="2099" y="20166"/>
                  </a:lnTo>
                  <a:lnTo>
                    <a:pt x="2177" y="20212"/>
                  </a:lnTo>
                  <a:lnTo>
                    <a:pt x="2262" y="20258"/>
                  </a:lnTo>
                  <a:lnTo>
                    <a:pt x="2349" y="20294"/>
                  </a:lnTo>
                  <a:lnTo>
                    <a:pt x="2433" y="20333"/>
                  </a:lnTo>
                  <a:lnTo>
                    <a:pt x="2524" y="20361"/>
                  </a:lnTo>
                  <a:lnTo>
                    <a:pt x="2614" y="20386"/>
                  </a:lnTo>
                  <a:lnTo>
                    <a:pt x="2707" y="20404"/>
                  </a:lnTo>
                  <a:lnTo>
                    <a:pt x="2801" y="20421"/>
                  </a:lnTo>
                  <a:lnTo>
                    <a:pt x="2897" y="20428"/>
                  </a:lnTo>
                  <a:lnTo>
                    <a:pt x="15585" y="20428"/>
                  </a:lnTo>
                  <a:lnTo>
                    <a:pt x="15678" y="20421"/>
                  </a:lnTo>
                  <a:lnTo>
                    <a:pt x="15775" y="20404"/>
                  </a:lnTo>
                  <a:lnTo>
                    <a:pt x="15865" y="20386"/>
                  </a:lnTo>
                  <a:lnTo>
                    <a:pt x="15958" y="20361"/>
                  </a:lnTo>
                  <a:lnTo>
                    <a:pt x="16046" y="20333"/>
                  </a:lnTo>
                  <a:lnTo>
                    <a:pt x="16136" y="20294"/>
                  </a:lnTo>
                  <a:lnTo>
                    <a:pt x="16217" y="20258"/>
                  </a:lnTo>
                  <a:lnTo>
                    <a:pt x="16305" y="20212"/>
                  </a:lnTo>
                  <a:lnTo>
                    <a:pt x="16383" y="20166"/>
                  </a:lnTo>
                  <a:lnTo>
                    <a:pt x="16464" y="20113"/>
                  </a:lnTo>
                  <a:lnTo>
                    <a:pt x="16540" y="20057"/>
                  </a:lnTo>
                  <a:lnTo>
                    <a:pt x="16612" y="19989"/>
                  </a:lnTo>
                  <a:lnTo>
                    <a:pt x="16684" y="19926"/>
                  </a:lnTo>
                  <a:lnTo>
                    <a:pt x="16753" y="19855"/>
                  </a:lnTo>
                  <a:lnTo>
                    <a:pt x="16820" y="19784"/>
                  </a:lnTo>
                  <a:lnTo>
                    <a:pt x="16883" y="19706"/>
                  </a:lnTo>
                  <a:lnTo>
                    <a:pt x="16940" y="19628"/>
                  </a:lnTo>
                  <a:lnTo>
                    <a:pt x="17049" y="19459"/>
                  </a:lnTo>
                  <a:lnTo>
                    <a:pt x="17097" y="19370"/>
                  </a:lnTo>
                  <a:lnTo>
                    <a:pt x="17142" y="19274"/>
                  </a:lnTo>
                  <a:lnTo>
                    <a:pt x="17181" y="19179"/>
                  </a:lnTo>
                  <a:lnTo>
                    <a:pt x="17220" y="19080"/>
                  </a:lnTo>
                  <a:lnTo>
                    <a:pt x="17256" y="18984"/>
                  </a:lnTo>
                  <a:lnTo>
                    <a:pt x="17286" y="18878"/>
                  </a:lnTo>
                  <a:lnTo>
                    <a:pt x="17311" y="18772"/>
                  </a:lnTo>
                  <a:lnTo>
                    <a:pt x="17332" y="18666"/>
                  </a:lnTo>
                  <a:lnTo>
                    <a:pt x="17350" y="18556"/>
                  </a:lnTo>
                  <a:lnTo>
                    <a:pt x="17359" y="18446"/>
                  </a:lnTo>
                  <a:lnTo>
                    <a:pt x="17365" y="18333"/>
                  </a:lnTo>
                  <a:lnTo>
                    <a:pt x="17368" y="18220"/>
                  </a:lnTo>
                  <a:lnTo>
                    <a:pt x="17368" y="8627"/>
                  </a:lnTo>
                  <a:lnTo>
                    <a:pt x="18482" y="7321"/>
                  </a:lnTo>
                  <a:lnTo>
                    <a:pt x="18482" y="19388"/>
                  </a:lnTo>
                  <a:lnTo>
                    <a:pt x="18479" y="19505"/>
                  </a:lnTo>
                  <a:lnTo>
                    <a:pt x="18473" y="19614"/>
                  </a:lnTo>
                  <a:lnTo>
                    <a:pt x="18458" y="19728"/>
                  </a:lnTo>
                  <a:lnTo>
                    <a:pt x="18440" y="19830"/>
                  </a:lnTo>
                  <a:lnTo>
                    <a:pt x="18419" y="19940"/>
                  </a:lnTo>
                  <a:lnTo>
                    <a:pt x="18395" y="20046"/>
                  </a:lnTo>
                  <a:lnTo>
                    <a:pt x="18368" y="20149"/>
                  </a:lnTo>
                  <a:lnTo>
                    <a:pt x="18334" y="20251"/>
                  </a:lnTo>
                  <a:lnTo>
                    <a:pt x="18295" y="20347"/>
                  </a:lnTo>
                  <a:lnTo>
                    <a:pt x="18253" y="20443"/>
                  </a:lnTo>
                  <a:lnTo>
                    <a:pt x="18208" y="20535"/>
                  </a:lnTo>
                  <a:lnTo>
                    <a:pt x="18160" y="20623"/>
                  </a:lnTo>
                  <a:lnTo>
                    <a:pt x="18106" y="20708"/>
                  </a:lnTo>
                  <a:lnTo>
                    <a:pt x="18051" y="20797"/>
                  </a:lnTo>
                  <a:lnTo>
                    <a:pt x="17991" y="20874"/>
                  </a:lnTo>
                  <a:lnTo>
                    <a:pt x="17928" y="20952"/>
                  </a:lnTo>
                  <a:lnTo>
                    <a:pt x="17865" y="21027"/>
                  </a:lnTo>
                  <a:lnTo>
                    <a:pt x="17795" y="21094"/>
                  </a:lnTo>
                  <a:lnTo>
                    <a:pt x="17726" y="21161"/>
                  </a:lnTo>
                  <a:lnTo>
                    <a:pt x="17654" y="21221"/>
                  </a:lnTo>
                  <a:lnTo>
                    <a:pt x="17576" y="21278"/>
                  </a:lnTo>
                  <a:lnTo>
                    <a:pt x="17497" y="21331"/>
                  </a:lnTo>
                  <a:lnTo>
                    <a:pt x="17413" y="21381"/>
                  </a:lnTo>
                  <a:lnTo>
                    <a:pt x="17332" y="21423"/>
                  </a:lnTo>
                  <a:lnTo>
                    <a:pt x="17244" y="21465"/>
                  </a:lnTo>
                  <a:lnTo>
                    <a:pt x="17157" y="21501"/>
                  </a:lnTo>
                  <a:lnTo>
                    <a:pt x="17070" y="21529"/>
                  </a:lnTo>
                  <a:lnTo>
                    <a:pt x="16979" y="21554"/>
                  </a:lnTo>
                  <a:lnTo>
                    <a:pt x="16886" y="21575"/>
                  </a:lnTo>
                  <a:lnTo>
                    <a:pt x="16793" y="21586"/>
                  </a:lnTo>
                  <a:lnTo>
                    <a:pt x="16696" y="21596"/>
                  </a:lnTo>
                  <a:lnTo>
                    <a:pt x="16597" y="21600"/>
                  </a:lnTo>
                  <a:lnTo>
                    <a:pt x="1882" y="21600"/>
                  </a:lnTo>
                  <a:lnTo>
                    <a:pt x="1786" y="21596"/>
                  </a:lnTo>
                  <a:lnTo>
                    <a:pt x="1599" y="21575"/>
                  </a:lnTo>
                  <a:lnTo>
                    <a:pt x="1506" y="21554"/>
                  </a:lnTo>
                  <a:lnTo>
                    <a:pt x="1412" y="21529"/>
                  </a:lnTo>
                  <a:lnTo>
                    <a:pt x="1325" y="21501"/>
                  </a:lnTo>
                  <a:lnTo>
                    <a:pt x="1235" y="21465"/>
                  </a:lnTo>
                  <a:lnTo>
                    <a:pt x="1150" y="21423"/>
                  </a:lnTo>
                  <a:lnTo>
                    <a:pt x="1066" y="21381"/>
                  </a:lnTo>
                  <a:lnTo>
                    <a:pt x="985" y="21331"/>
                  </a:lnTo>
                  <a:lnTo>
                    <a:pt x="906" y="21278"/>
                  </a:lnTo>
                  <a:lnTo>
                    <a:pt x="831" y="21221"/>
                  </a:lnTo>
                  <a:lnTo>
                    <a:pt x="759" y="21161"/>
                  </a:lnTo>
                  <a:lnTo>
                    <a:pt x="684" y="21094"/>
                  </a:lnTo>
                  <a:lnTo>
                    <a:pt x="617" y="21027"/>
                  </a:lnTo>
                  <a:lnTo>
                    <a:pt x="551" y="20952"/>
                  </a:lnTo>
                  <a:lnTo>
                    <a:pt x="488" y="20874"/>
                  </a:lnTo>
                  <a:lnTo>
                    <a:pt x="431" y="20797"/>
                  </a:lnTo>
                  <a:lnTo>
                    <a:pt x="373" y="20708"/>
                  </a:lnTo>
                  <a:lnTo>
                    <a:pt x="322" y="20623"/>
                  </a:lnTo>
                  <a:lnTo>
                    <a:pt x="274" y="20535"/>
                  </a:lnTo>
                  <a:lnTo>
                    <a:pt x="229" y="20443"/>
                  </a:lnTo>
                  <a:lnTo>
                    <a:pt x="187" y="20347"/>
                  </a:lnTo>
                  <a:lnTo>
                    <a:pt x="151" y="20251"/>
                  </a:lnTo>
                  <a:lnTo>
                    <a:pt x="114" y="20149"/>
                  </a:lnTo>
                  <a:lnTo>
                    <a:pt x="84" y="20046"/>
                  </a:lnTo>
                  <a:lnTo>
                    <a:pt x="60" y="19940"/>
                  </a:lnTo>
                  <a:lnTo>
                    <a:pt x="39" y="19830"/>
                  </a:lnTo>
                  <a:lnTo>
                    <a:pt x="21" y="19728"/>
                  </a:lnTo>
                  <a:lnTo>
                    <a:pt x="12" y="19614"/>
                  </a:lnTo>
                  <a:lnTo>
                    <a:pt x="3" y="19505"/>
                  </a:lnTo>
                  <a:lnTo>
                    <a:pt x="0" y="19388"/>
                  </a:lnTo>
                  <a:lnTo>
                    <a:pt x="0" y="5771"/>
                  </a:lnTo>
                  <a:lnTo>
                    <a:pt x="3" y="5658"/>
                  </a:lnTo>
                  <a:lnTo>
                    <a:pt x="12" y="5548"/>
                  </a:lnTo>
                  <a:lnTo>
                    <a:pt x="21" y="5435"/>
                  </a:lnTo>
                  <a:lnTo>
                    <a:pt x="39" y="5328"/>
                  </a:lnTo>
                  <a:lnTo>
                    <a:pt x="60" y="5219"/>
                  </a:lnTo>
                  <a:lnTo>
                    <a:pt x="84" y="5113"/>
                  </a:lnTo>
                  <a:lnTo>
                    <a:pt x="114" y="5010"/>
                  </a:lnTo>
                  <a:lnTo>
                    <a:pt x="151" y="4907"/>
                  </a:lnTo>
                  <a:lnTo>
                    <a:pt x="187" y="4812"/>
                  </a:lnTo>
                  <a:lnTo>
                    <a:pt x="229" y="4720"/>
                  </a:lnTo>
                  <a:lnTo>
                    <a:pt x="274" y="4624"/>
                  </a:lnTo>
                  <a:lnTo>
                    <a:pt x="322" y="4536"/>
                  </a:lnTo>
                  <a:lnTo>
                    <a:pt x="373" y="4451"/>
                  </a:lnTo>
                  <a:lnTo>
                    <a:pt x="431" y="4366"/>
                  </a:lnTo>
                  <a:lnTo>
                    <a:pt x="488" y="4284"/>
                  </a:lnTo>
                  <a:lnTo>
                    <a:pt x="551" y="4206"/>
                  </a:lnTo>
                  <a:lnTo>
                    <a:pt x="617" y="4132"/>
                  </a:lnTo>
                  <a:lnTo>
                    <a:pt x="684" y="4065"/>
                  </a:lnTo>
                  <a:lnTo>
                    <a:pt x="759" y="3998"/>
                  </a:lnTo>
                  <a:lnTo>
                    <a:pt x="831" y="3937"/>
                  </a:lnTo>
                  <a:lnTo>
                    <a:pt x="906" y="3881"/>
                  </a:lnTo>
                  <a:lnTo>
                    <a:pt x="985" y="3828"/>
                  </a:lnTo>
                  <a:lnTo>
                    <a:pt x="1066" y="3778"/>
                  </a:lnTo>
                  <a:lnTo>
                    <a:pt x="1150" y="3736"/>
                  </a:lnTo>
                  <a:lnTo>
                    <a:pt x="1235" y="3693"/>
                  </a:lnTo>
                  <a:lnTo>
                    <a:pt x="1325" y="3661"/>
                  </a:lnTo>
                  <a:lnTo>
                    <a:pt x="1412" y="3629"/>
                  </a:lnTo>
                  <a:lnTo>
                    <a:pt x="1506" y="3605"/>
                  </a:lnTo>
                  <a:lnTo>
                    <a:pt x="1599" y="3583"/>
                  </a:lnTo>
                  <a:lnTo>
                    <a:pt x="1693" y="3573"/>
                  </a:lnTo>
                  <a:lnTo>
                    <a:pt x="1786" y="3566"/>
                  </a:lnTo>
                  <a:lnTo>
                    <a:pt x="1882" y="3559"/>
                  </a:lnTo>
                  <a:close/>
                  <a:moveTo>
                    <a:pt x="19704" y="1186"/>
                  </a:moveTo>
                  <a:lnTo>
                    <a:pt x="19803" y="1186"/>
                  </a:lnTo>
                  <a:lnTo>
                    <a:pt x="19851" y="1190"/>
                  </a:lnTo>
                  <a:lnTo>
                    <a:pt x="19899" y="1197"/>
                  </a:lnTo>
                  <a:lnTo>
                    <a:pt x="19996" y="1218"/>
                  </a:lnTo>
                  <a:lnTo>
                    <a:pt x="20041" y="1236"/>
                  </a:lnTo>
                  <a:lnTo>
                    <a:pt x="20089" y="1250"/>
                  </a:lnTo>
                  <a:lnTo>
                    <a:pt x="20134" y="1271"/>
                  </a:lnTo>
                  <a:lnTo>
                    <a:pt x="20224" y="1320"/>
                  </a:lnTo>
                  <a:lnTo>
                    <a:pt x="20269" y="1349"/>
                  </a:lnTo>
                  <a:lnTo>
                    <a:pt x="20308" y="1381"/>
                  </a:lnTo>
                  <a:lnTo>
                    <a:pt x="20351" y="1412"/>
                  </a:lnTo>
                  <a:lnTo>
                    <a:pt x="20390" y="1451"/>
                  </a:lnTo>
                  <a:lnTo>
                    <a:pt x="20432" y="1490"/>
                  </a:lnTo>
                  <a:lnTo>
                    <a:pt x="20468" y="1529"/>
                  </a:lnTo>
                  <a:lnTo>
                    <a:pt x="20555" y="1635"/>
                  </a:lnTo>
                  <a:lnTo>
                    <a:pt x="20588" y="1681"/>
                  </a:lnTo>
                  <a:lnTo>
                    <a:pt x="20624" y="1727"/>
                  </a:lnTo>
                  <a:lnTo>
                    <a:pt x="20654" y="1769"/>
                  </a:lnTo>
                  <a:lnTo>
                    <a:pt x="20681" y="1819"/>
                  </a:lnTo>
                  <a:lnTo>
                    <a:pt x="20712" y="1872"/>
                  </a:lnTo>
                  <a:lnTo>
                    <a:pt x="20736" y="1921"/>
                  </a:lnTo>
                  <a:lnTo>
                    <a:pt x="20754" y="1974"/>
                  </a:lnTo>
                  <a:lnTo>
                    <a:pt x="20775" y="2027"/>
                  </a:lnTo>
                  <a:lnTo>
                    <a:pt x="20793" y="2076"/>
                  </a:lnTo>
                  <a:lnTo>
                    <a:pt x="20808" y="2136"/>
                  </a:lnTo>
                  <a:lnTo>
                    <a:pt x="20820" y="2186"/>
                  </a:lnTo>
                  <a:lnTo>
                    <a:pt x="20832" y="2246"/>
                  </a:lnTo>
                  <a:lnTo>
                    <a:pt x="20838" y="2303"/>
                  </a:lnTo>
                  <a:lnTo>
                    <a:pt x="20844" y="2359"/>
                  </a:lnTo>
                  <a:lnTo>
                    <a:pt x="20847" y="2416"/>
                  </a:lnTo>
                  <a:lnTo>
                    <a:pt x="20847" y="2529"/>
                  </a:lnTo>
                  <a:lnTo>
                    <a:pt x="20844" y="2585"/>
                  </a:lnTo>
                  <a:lnTo>
                    <a:pt x="20838" y="2642"/>
                  </a:lnTo>
                  <a:lnTo>
                    <a:pt x="20832" y="2695"/>
                  </a:lnTo>
                  <a:lnTo>
                    <a:pt x="20808" y="2808"/>
                  </a:lnTo>
                  <a:lnTo>
                    <a:pt x="20793" y="2861"/>
                  </a:lnTo>
                  <a:lnTo>
                    <a:pt x="20775" y="2914"/>
                  </a:lnTo>
                  <a:lnTo>
                    <a:pt x="20754" y="2970"/>
                  </a:lnTo>
                  <a:lnTo>
                    <a:pt x="20736" y="3020"/>
                  </a:lnTo>
                  <a:lnTo>
                    <a:pt x="20712" y="3073"/>
                  </a:lnTo>
                  <a:lnTo>
                    <a:pt x="20681" y="3119"/>
                  </a:lnTo>
                  <a:lnTo>
                    <a:pt x="20654" y="3168"/>
                  </a:lnTo>
                  <a:lnTo>
                    <a:pt x="20624" y="3217"/>
                  </a:lnTo>
                  <a:lnTo>
                    <a:pt x="20588" y="3263"/>
                  </a:lnTo>
                  <a:lnTo>
                    <a:pt x="20555" y="3306"/>
                  </a:lnTo>
                  <a:lnTo>
                    <a:pt x="18699" y="5485"/>
                  </a:lnTo>
                  <a:lnTo>
                    <a:pt x="18666" y="5521"/>
                  </a:lnTo>
                  <a:lnTo>
                    <a:pt x="18630" y="5556"/>
                  </a:lnTo>
                  <a:lnTo>
                    <a:pt x="18597" y="5584"/>
                  </a:lnTo>
                  <a:lnTo>
                    <a:pt x="18567" y="5605"/>
                  </a:lnTo>
                  <a:lnTo>
                    <a:pt x="18534" y="5627"/>
                  </a:lnTo>
                  <a:lnTo>
                    <a:pt x="18507" y="5637"/>
                  </a:lnTo>
                  <a:lnTo>
                    <a:pt x="18480" y="5641"/>
                  </a:lnTo>
                  <a:lnTo>
                    <a:pt x="18453" y="5648"/>
                  </a:lnTo>
                  <a:lnTo>
                    <a:pt x="18426" y="5641"/>
                  </a:lnTo>
                  <a:lnTo>
                    <a:pt x="18402" y="5637"/>
                  </a:lnTo>
                  <a:lnTo>
                    <a:pt x="18377" y="5627"/>
                  </a:lnTo>
                  <a:lnTo>
                    <a:pt x="18350" y="5609"/>
                  </a:lnTo>
                  <a:lnTo>
                    <a:pt x="18326" y="5595"/>
                  </a:lnTo>
                  <a:lnTo>
                    <a:pt x="18302" y="5570"/>
                  </a:lnTo>
                  <a:lnTo>
                    <a:pt x="18257" y="5517"/>
                  </a:lnTo>
                  <a:lnTo>
                    <a:pt x="18209" y="5457"/>
                  </a:lnTo>
                  <a:lnTo>
                    <a:pt x="18161" y="5383"/>
                  </a:lnTo>
                  <a:lnTo>
                    <a:pt x="18062" y="5217"/>
                  </a:lnTo>
                  <a:lnTo>
                    <a:pt x="18008" y="5129"/>
                  </a:lnTo>
                  <a:lnTo>
                    <a:pt x="17947" y="5037"/>
                  </a:lnTo>
                  <a:lnTo>
                    <a:pt x="17881" y="4948"/>
                  </a:lnTo>
                  <a:lnTo>
                    <a:pt x="17812" y="4860"/>
                  </a:lnTo>
                  <a:lnTo>
                    <a:pt x="17725" y="4754"/>
                  </a:lnTo>
                  <a:lnTo>
                    <a:pt x="17647" y="4673"/>
                  </a:lnTo>
                  <a:lnTo>
                    <a:pt x="17571" y="4595"/>
                  </a:lnTo>
                  <a:lnTo>
                    <a:pt x="17496" y="4528"/>
                  </a:lnTo>
                  <a:lnTo>
                    <a:pt x="17421" y="4461"/>
                  </a:lnTo>
                  <a:lnTo>
                    <a:pt x="17277" y="4341"/>
                  </a:lnTo>
                  <a:lnTo>
                    <a:pt x="17216" y="4288"/>
                  </a:lnTo>
                  <a:lnTo>
                    <a:pt x="17159" y="4231"/>
                  </a:lnTo>
                  <a:lnTo>
                    <a:pt x="17117" y="4178"/>
                  </a:lnTo>
                  <a:lnTo>
                    <a:pt x="17081" y="4122"/>
                  </a:lnTo>
                  <a:lnTo>
                    <a:pt x="17066" y="4094"/>
                  </a:lnTo>
                  <a:lnTo>
                    <a:pt x="17060" y="4065"/>
                  </a:lnTo>
                  <a:lnTo>
                    <a:pt x="17054" y="4033"/>
                  </a:lnTo>
                  <a:lnTo>
                    <a:pt x="17051" y="4005"/>
                  </a:lnTo>
                  <a:lnTo>
                    <a:pt x="17054" y="3970"/>
                  </a:lnTo>
                  <a:lnTo>
                    <a:pt x="17057" y="3938"/>
                  </a:lnTo>
                  <a:lnTo>
                    <a:pt x="17066" y="3903"/>
                  </a:lnTo>
                  <a:lnTo>
                    <a:pt x="17081" y="3867"/>
                  </a:lnTo>
                  <a:lnTo>
                    <a:pt x="17102" y="3829"/>
                  </a:lnTo>
                  <a:lnTo>
                    <a:pt x="17126" y="3793"/>
                  </a:lnTo>
                  <a:lnTo>
                    <a:pt x="17153" y="3754"/>
                  </a:lnTo>
                  <a:lnTo>
                    <a:pt x="17189" y="3708"/>
                  </a:lnTo>
                  <a:lnTo>
                    <a:pt x="19042" y="1529"/>
                  </a:lnTo>
                  <a:lnTo>
                    <a:pt x="19081" y="1490"/>
                  </a:lnTo>
                  <a:lnTo>
                    <a:pt x="19117" y="1451"/>
                  </a:lnTo>
                  <a:lnTo>
                    <a:pt x="19160" y="1412"/>
                  </a:lnTo>
                  <a:lnTo>
                    <a:pt x="19202" y="1381"/>
                  </a:lnTo>
                  <a:lnTo>
                    <a:pt x="19244" y="1349"/>
                  </a:lnTo>
                  <a:lnTo>
                    <a:pt x="19289" y="1320"/>
                  </a:lnTo>
                  <a:lnTo>
                    <a:pt x="19328" y="1296"/>
                  </a:lnTo>
                  <a:lnTo>
                    <a:pt x="19373" y="1271"/>
                  </a:lnTo>
                  <a:lnTo>
                    <a:pt x="19421" y="1250"/>
                  </a:lnTo>
                  <a:lnTo>
                    <a:pt x="19466" y="1236"/>
                  </a:lnTo>
                  <a:lnTo>
                    <a:pt x="19514" y="1218"/>
                  </a:lnTo>
                  <a:lnTo>
                    <a:pt x="19560" y="1207"/>
                  </a:lnTo>
                  <a:lnTo>
                    <a:pt x="19608" y="1197"/>
                  </a:lnTo>
                  <a:lnTo>
                    <a:pt x="19656" y="1190"/>
                  </a:lnTo>
                  <a:lnTo>
                    <a:pt x="19704" y="1186"/>
                  </a:lnTo>
                  <a:close/>
                  <a:moveTo>
                    <a:pt x="21004" y="212"/>
                  </a:moveTo>
                  <a:lnTo>
                    <a:pt x="21058" y="216"/>
                  </a:lnTo>
                  <a:lnTo>
                    <a:pt x="21119" y="223"/>
                  </a:lnTo>
                  <a:lnTo>
                    <a:pt x="21173" y="241"/>
                  </a:lnTo>
                  <a:lnTo>
                    <a:pt x="21228" y="262"/>
                  </a:lnTo>
                  <a:lnTo>
                    <a:pt x="21282" y="294"/>
                  </a:lnTo>
                  <a:lnTo>
                    <a:pt x="21334" y="326"/>
                  </a:lnTo>
                  <a:lnTo>
                    <a:pt x="21382" y="369"/>
                  </a:lnTo>
                  <a:lnTo>
                    <a:pt x="21427" y="415"/>
                  </a:lnTo>
                  <a:lnTo>
                    <a:pt x="21470" y="469"/>
                  </a:lnTo>
                  <a:lnTo>
                    <a:pt x="21503" y="526"/>
                  </a:lnTo>
                  <a:lnTo>
                    <a:pt x="21533" y="586"/>
                  </a:lnTo>
                  <a:lnTo>
                    <a:pt x="21558" y="654"/>
                  </a:lnTo>
                  <a:lnTo>
                    <a:pt x="21576" y="718"/>
                  </a:lnTo>
                  <a:lnTo>
                    <a:pt x="21591" y="785"/>
                  </a:lnTo>
                  <a:lnTo>
                    <a:pt x="21600" y="849"/>
                  </a:lnTo>
                  <a:lnTo>
                    <a:pt x="21600" y="985"/>
                  </a:lnTo>
                  <a:lnTo>
                    <a:pt x="21591" y="1052"/>
                  </a:lnTo>
                  <a:lnTo>
                    <a:pt x="21576" y="1120"/>
                  </a:lnTo>
                  <a:lnTo>
                    <a:pt x="21558" y="1184"/>
                  </a:lnTo>
                  <a:lnTo>
                    <a:pt x="21533" y="1244"/>
                  </a:lnTo>
                  <a:lnTo>
                    <a:pt x="21503" y="1308"/>
                  </a:lnTo>
                  <a:lnTo>
                    <a:pt x="21470" y="1365"/>
                  </a:lnTo>
                  <a:lnTo>
                    <a:pt x="21264" y="1607"/>
                  </a:lnTo>
                  <a:lnTo>
                    <a:pt x="21222" y="1653"/>
                  </a:lnTo>
                  <a:lnTo>
                    <a:pt x="21185" y="1682"/>
                  </a:lnTo>
                  <a:lnTo>
                    <a:pt x="21167" y="1689"/>
                  </a:lnTo>
                  <a:lnTo>
                    <a:pt x="21149" y="1700"/>
                  </a:lnTo>
                  <a:lnTo>
                    <a:pt x="21119" y="1700"/>
                  </a:lnTo>
                  <a:lnTo>
                    <a:pt x="21104" y="1696"/>
                  </a:lnTo>
                  <a:lnTo>
                    <a:pt x="21091" y="1689"/>
                  </a:lnTo>
                  <a:lnTo>
                    <a:pt x="21064" y="1671"/>
                  </a:lnTo>
                  <a:lnTo>
                    <a:pt x="21040" y="1643"/>
                  </a:lnTo>
                  <a:lnTo>
                    <a:pt x="20992" y="1564"/>
                  </a:lnTo>
                  <a:lnTo>
                    <a:pt x="20967" y="1515"/>
                  </a:lnTo>
                  <a:lnTo>
                    <a:pt x="20913" y="1408"/>
                  </a:lnTo>
                  <a:lnTo>
                    <a:pt x="20886" y="1355"/>
                  </a:lnTo>
                  <a:lnTo>
                    <a:pt x="20849" y="1298"/>
                  </a:lnTo>
                  <a:lnTo>
                    <a:pt x="20813" y="1241"/>
                  </a:lnTo>
                  <a:lnTo>
                    <a:pt x="20771" y="1187"/>
                  </a:lnTo>
                  <a:lnTo>
                    <a:pt x="20725" y="1138"/>
                  </a:lnTo>
                  <a:lnTo>
                    <a:pt x="20680" y="1095"/>
                  </a:lnTo>
                  <a:lnTo>
                    <a:pt x="20631" y="1056"/>
                  </a:lnTo>
                  <a:lnTo>
                    <a:pt x="20583" y="1020"/>
                  </a:lnTo>
                  <a:lnTo>
                    <a:pt x="20492" y="956"/>
                  </a:lnTo>
                  <a:lnTo>
                    <a:pt x="20450" y="928"/>
                  </a:lnTo>
                  <a:lnTo>
                    <a:pt x="20416" y="899"/>
                  </a:lnTo>
                  <a:lnTo>
                    <a:pt x="20383" y="871"/>
                  </a:lnTo>
                  <a:lnTo>
                    <a:pt x="20359" y="842"/>
                  </a:lnTo>
                  <a:lnTo>
                    <a:pt x="20344" y="814"/>
                  </a:lnTo>
                  <a:lnTo>
                    <a:pt x="20341" y="796"/>
                  </a:lnTo>
                  <a:lnTo>
                    <a:pt x="20335" y="778"/>
                  </a:lnTo>
                  <a:lnTo>
                    <a:pt x="20335" y="760"/>
                  </a:lnTo>
                  <a:lnTo>
                    <a:pt x="20341" y="743"/>
                  </a:lnTo>
                  <a:lnTo>
                    <a:pt x="20344" y="721"/>
                  </a:lnTo>
                  <a:lnTo>
                    <a:pt x="20350" y="703"/>
                  </a:lnTo>
                  <a:lnTo>
                    <a:pt x="20377" y="661"/>
                  </a:lnTo>
                  <a:lnTo>
                    <a:pt x="20413" y="611"/>
                  </a:lnTo>
                  <a:lnTo>
                    <a:pt x="20577" y="415"/>
                  </a:lnTo>
                  <a:lnTo>
                    <a:pt x="20625" y="369"/>
                  </a:lnTo>
                  <a:lnTo>
                    <a:pt x="20674" y="326"/>
                  </a:lnTo>
                  <a:lnTo>
                    <a:pt x="20722" y="294"/>
                  </a:lnTo>
                  <a:lnTo>
                    <a:pt x="20777" y="262"/>
                  </a:lnTo>
                  <a:lnTo>
                    <a:pt x="20828" y="241"/>
                  </a:lnTo>
                  <a:lnTo>
                    <a:pt x="20889" y="223"/>
                  </a:lnTo>
                  <a:lnTo>
                    <a:pt x="20943" y="216"/>
                  </a:lnTo>
                  <a:lnTo>
                    <a:pt x="21004" y="212"/>
                  </a:lnTo>
                  <a:close/>
                  <a:moveTo>
                    <a:pt x="18840" y="0"/>
                  </a:moveTo>
                  <a:lnTo>
                    <a:pt x="18918" y="0"/>
                  </a:lnTo>
                  <a:lnTo>
                    <a:pt x="18954" y="7"/>
                  </a:lnTo>
                  <a:lnTo>
                    <a:pt x="18994" y="21"/>
                  </a:lnTo>
                  <a:lnTo>
                    <a:pt x="19030" y="32"/>
                  </a:lnTo>
                  <a:lnTo>
                    <a:pt x="19066" y="53"/>
                  </a:lnTo>
                  <a:lnTo>
                    <a:pt x="19099" y="78"/>
                  </a:lnTo>
                  <a:lnTo>
                    <a:pt x="19132" y="106"/>
                  </a:lnTo>
                  <a:lnTo>
                    <a:pt x="19163" y="138"/>
                  </a:lnTo>
                  <a:lnTo>
                    <a:pt x="19190" y="170"/>
                  </a:lnTo>
                  <a:lnTo>
                    <a:pt x="19214" y="212"/>
                  </a:lnTo>
                  <a:lnTo>
                    <a:pt x="19232" y="248"/>
                  </a:lnTo>
                  <a:lnTo>
                    <a:pt x="19250" y="294"/>
                  </a:lnTo>
                  <a:lnTo>
                    <a:pt x="19262" y="333"/>
                  </a:lnTo>
                  <a:lnTo>
                    <a:pt x="19274" y="379"/>
                  </a:lnTo>
                  <a:lnTo>
                    <a:pt x="19277" y="421"/>
                  </a:lnTo>
                  <a:lnTo>
                    <a:pt x="19280" y="467"/>
                  </a:lnTo>
                  <a:lnTo>
                    <a:pt x="19277" y="513"/>
                  </a:lnTo>
                  <a:lnTo>
                    <a:pt x="19271" y="556"/>
                  </a:lnTo>
                  <a:lnTo>
                    <a:pt x="19262" y="602"/>
                  </a:lnTo>
                  <a:lnTo>
                    <a:pt x="19250" y="644"/>
                  </a:lnTo>
                  <a:lnTo>
                    <a:pt x="19232" y="686"/>
                  </a:lnTo>
                  <a:lnTo>
                    <a:pt x="19214" y="725"/>
                  </a:lnTo>
                  <a:lnTo>
                    <a:pt x="19190" y="764"/>
                  </a:lnTo>
                  <a:lnTo>
                    <a:pt x="19163" y="800"/>
                  </a:lnTo>
                  <a:lnTo>
                    <a:pt x="15534" y="5053"/>
                  </a:lnTo>
                  <a:lnTo>
                    <a:pt x="15504" y="5085"/>
                  </a:lnTo>
                  <a:lnTo>
                    <a:pt x="15474" y="5110"/>
                  </a:lnTo>
                  <a:lnTo>
                    <a:pt x="15438" y="5134"/>
                  </a:lnTo>
                  <a:lnTo>
                    <a:pt x="15404" y="5156"/>
                  </a:lnTo>
                  <a:lnTo>
                    <a:pt x="15365" y="5170"/>
                  </a:lnTo>
                  <a:lnTo>
                    <a:pt x="15326" y="5177"/>
                  </a:lnTo>
                  <a:lnTo>
                    <a:pt x="15290" y="5188"/>
                  </a:lnTo>
                  <a:lnTo>
                    <a:pt x="15211" y="5188"/>
                  </a:lnTo>
                  <a:lnTo>
                    <a:pt x="15175" y="5177"/>
                  </a:lnTo>
                  <a:lnTo>
                    <a:pt x="15136" y="5170"/>
                  </a:lnTo>
                  <a:lnTo>
                    <a:pt x="15102" y="5156"/>
                  </a:lnTo>
                  <a:lnTo>
                    <a:pt x="15066" y="5134"/>
                  </a:lnTo>
                  <a:lnTo>
                    <a:pt x="15000" y="5085"/>
                  </a:lnTo>
                  <a:lnTo>
                    <a:pt x="14970" y="5053"/>
                  </a:lnTo>
                  <a:lnTo>
                    <a:pt x="14942" y="5014"/>
                  </a:lnTo>
                  <a:lnTo>
                    <a:pt x="14918" y="4979"/>
                  </a:lnTo>
                  <a:lnTo>
                    <a:pt x="14897" y="4940"/>
                  </a:lnTo>
                  <a:lnTo>
                    <a:pt x="14879" y="4897"/>
                  </a:lnTo>
                  <a:lnTo>
                    <a:pt x="14870" y="4855"/>
                  </a:lnTo>
                  <a:lnTo>
                    <a:pt x="14858" y="4809"/>
                  </a:lnTo>
                  <a:lnTo>
                    <a:pt x="14852" y="4766"/>
                  </a:lnTo>
                  <a:lnTo>
                    <a:pt x="14852" y="4674"/>
                  </a:lnTo>
                  <a:lnTo>
                    <a:pt x="14858" y="4628"/>
                  </a:lnTo>
                  <a:lnTo>
                    <a:pt x="14870" y="4590"/>
                  </a:lnTo>
                  <a:lnTo>
                    <a:pt x="14879" y="4544"/>
                  </a:lnTo>
                  <a:lnTo>
                    <a:pt x="14897" y="4505"/>
                  </a:lnTo>
                  <a:lnTo>
                    <a:pt x="14918" y="4462"/>
                  </a:lnTo>
                  <a:lnTo>
                    <a:pt x="14942" y="4427"/>
                  </a:lnTo>
                  <a:lnTo>
                    <a:pt x="14970" y="4391"/>
                  </a:lnTo>
                  <a:lnTo>
                    <a:pt x="18598" y="138"/>
                  </a:lnTo>
                  <a:lnTo>
                    <a:pt x="18625" y="106"/>
                  </a:lnTo>
                  <a:lnTo>
                    <a:pt x="18661" y="78"/>
                  </a:lnTo>
                  <a:lnTo>
                    <a:pt x="18695" y="53"/>
                  </a:lnTo>
                  <a:lnTo>
                    <a:pt x="18731" y="32"/>
                  </a:lnTo>
                  <a:lnTo>
                    <a:pt x="18764" y="21"/>
                  </a:lnTo>
                  <a:lnTo>
                    <a:pt x="18803" y="7"/>
                  </a:lnTo>
                  <a:lnTo>
                    <a:pt x="18840" y="0"/>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1C666E"/>
                  </a:solidFill>
                </a:defRPr>
              </a:pPr>
              <a:endParaRPr/>
            </a:p>
          </p:txBody>
        </p:sp>
      </p:grpSp>
      <p:sp>
        <p:nvSpPr>
          <p:cNvPr id="8" name="文本框 7"/>
          <p:cNvSpPr txBox="1"/>
          <p:nvPr/>
        </p:nvSpPr>
        <p:spPr>
          <a:xfrm>
            <a:off x="979805" y="133985"/>
            <a:ext cx="4715510" cy="64389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indent="0" algn="l" defTabSz="914400" rtl="0" fontAlgn="auto" latinLnBrk="0" hangingPunct="0">
              <a:lnSpc>
                <a:spcPct val="100000"/>
              </a:lnSpc>
              <a:spcBef>
                <a:spcPts val="0"/>
              </a:spcBef>
              <a:spcAft>
                <a:spcPts val="0"/>
              </a:spcAft>
              <a:buClrTx/>
              <a:buSzTx/>
              <a:buFontTx/>
              <a:buNone/>
            </a:pPr>
            <a:r>
              <a:rPr kumimoji="0" lang="zh-CN" altLang="en-US" sz="2400" b="1" i="0" u="none" strike="noStrike" cap="none" spc="0" normalizeH="0" baseline="0">
                <a:ln>
                  <a:noFill/>
                </a:ln>
                <a:solidFill>
                  <a:srgbClr val="000000"/>
                </a:solidFill>
                <a:effectLst/>
                <a:uFillTx/>
                <a:latin typeface="+mj-lt"/>
                <a:ea typeface="+mj-ea"/>
                <a:cs typeface="+mj-cs"/>
                <a:sym typeface="Calibri" panose="020F0502020204030204"/>
              </a:rPr>
              <a:t>计     算    机    学     院</a:t>
            </a:r>
          </a:p>
          <a:p>
            <a:pPr marL="0" marR="0" indent="0" algn="l" defTabSz="914400" rtl="0" fontAlgn="auto" latinLnBrk="0" hangingPunct="0">
              <a:lnSpc>
                <a:spcPct val="100000"/>
              </a:lnSpc>
              <a:spcBef>
                <a:spcPts val="0"/>
              </a:spcBef>
              <a:spcAft>
                <a:spcPts val="0"/>
              </a:spcAft>
              <a:buClrTx/>
              <a:buSzTx/>
              <a:buFontTx/>
              <a:buNone/>
            </a:pPr>
            <a:r>
              <a:rPr kumimoji="0" lang="en-US" altLang="zh-CN" sz="1200" b="1" i="0" u="none" strike="noStrike" cap="none" spc="0" normalizeH="0" baseline="0">
                <a:ln>
                  <a:noFill/>
                </a:ln>
                <a:solidFill>
                  <a:srgbClr val="000000"/>
                </a:solidFill>
                <a:effectLst/>
                <a:uFillTx/>
                <a:latin typeface="+mj-lt"/>
                <a:ea typeface="+mj-ea"/>
                <a:cs typeface="+mj-cs"/>
                <a:sym typeface="Calibri" panose="020F0502020204030204"/>
              </a:rPr>
              <a:t>School of Computer Science and Technology</a:t>
            </a:r>
          </a:p>
        </p:txBody>
      </p:sp>
      <p:pic>
        <p:nvPicPr>
          <p:cNvPr id="4" name="图片 3" descr="微信图片_20200707105527"/>
          <p:cNvPicPr>
            <a:picLocks noChangeAspect="1"/>
          </p:cNvPicPr>
          <p:nvPr/>
        </p:nvPicPr>
        <p:blipFill>
          <a:blip r:embed="rId2"/>
          <a:stretch>
            <a:fillRect/>
          </a:stretch>
        </p:blipFill>
        <p:spPr>
          <a:xfrm>
            <a:off x="231140" y="75565"/>
            <a:ext cx="748665"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
      <p:transition spd="slow">
        <p:fade thruBlk="1"/>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1" nodeType="afterEffect">
                                  <p:stCondLst>
                                    <p:cond delay="0"/>
                                  </p:stCondLst>
                                  <p:childTnLst>
                                    <p:set>
                                      <p:cBhvr>
                                        <p:cTn id="6" dur="indefinite" fill="hold"/>
                                        <p:tgtEl>
                                          <p:spTgt spid="205"/>
                                        </p:tgtEl>
                                        <p:attrNameLst>
                                          <p:attrName>style.visibility</p:attrName>
                                        </p:attrNameLst>
                                      </p:cBhvr>
                                      <p:to>
                                        <p:strVal val="visible"/>
                                      </p:to>
                                    </p:set>
                                    <p:animEffect transition="in" filter="dissolve">
                                      <p:cBhvr>
                                        <p:cTn id="7" dur="500"/>
                                        <p:tgtEl>
                                          <p:spTgt spid="205"/>
                                        </p:tgtEl>
                                      </p:cBhvr>
                                    </p:animEffect>
                                  </p:childTnLst>
                                </p:cTn>
                              </p:par>
                            </p:childTnLst>
                          </p:cTn>
                        </p:par>
                        <p:par>
                          <p:cTn id="8" fill="hold">
                            <p:stCondLst>
                              <p:cond delay="500"/>
                            </p:stCondLst>
                            <p:childTnLst>
                              <p:par>
                                <p:cTn id="9" presetID="2" presetClass="entr" presetSubtype="8" fill="hold" grpId="2" nodeType="afterEffect">
                                  <p:stCondLst>
                                    <p:cond delay="250"/>
                                  </p:stCondLst>
                                  <p:childTnLst>
                                    <p:set>
                                      <p:cBhvr>
                                        <p:cTn id="10" dur="indefinite" fill="hold"/>
                                        <p:tgtEl>
                                          <p:spTgt spid="206"/>
                                        </p:tgtEl>
                                        <p:attrNameLst>
                                          <p:attrName>style.visibility</p:attrName>
                                        </p:attrNameLst>
                                      </p:cBhvr>
                                      <p:to>
                                        <p:strVal val="visible"/>
                                      </p:to>
                                    </p:set>
                                    <p:anim calcmode="lin" valueType="num">
                                      <p:cBhvr>
                                        <p:cTn id="11" dur="500" fill="hold"/>
                                        <p:tgtEl>
                                          <p:spTgt spid="206"/>
                                        </p:tgtEl>
                                        <p:attrNameLst>
                                          <p:attrName>ppt_x</p:attrName>
                                        </p:attrNameLst>
                                      </p:cBhvr>
                                      <p:tavLst>
                                        <p:tav tm="0">
                                          <p:val>
                                            <p:strVal val="0-#ppt_w/2"/>
                                          </p:val>
                                        </p:tav>
                                        <p:tav tm="100000">
                                          <p:val>
                                            <p:strVal val="#ppt_x"/>
                                          </p:val>
                                        </p:tav>
                                      </p:tavLst>
                                    </p:anim>
                                    <p:anim calcmode="lin" valueType="num">
                                      <p:cBhvr>
                                        <p:cTn id="12" dur="500" fill="hold"/>
                                        <p:tgtEl>
                                          <p:spTgt spid="206"/>
                                        </p:tgtEl>
                                        <p:attrNameLst>
                                          <p:attrName>ppt_y</p:attrName>
                                        </p:attrNameLst>
                                      </p:cBhvr>
                                      <p:tavLst>
                                        <p:tav tm="0">
                                          <p:val>
                                            <p:strVal val="#ppt_y"/>
                                          </p:val>
                                        </p:tav>
                                        <p:tav tm="100000">
                                          <p:val>
                                            <p:strVal val="#ppt_y"/>
                                          </p:val>
                                        </p:tav>
                                      </p:tavLst>
                                    </p:anim>
                                  </p:childTnLst>
                                </p:cTn>
                              </p:par>
                            </p:childTnLst>
                          </p:cTn>
                        </p:par>
                        <p:par>
                          <p:cTn id="13" fill="hold">
                            <p:stCondLst>
                              <p:cond delay="1250"/>
                            </p:stCondLst>
                            <p:childTnLst>
                              <p:par>
                                <p:cTn id="14" presetID="2" presetClass="entr" presetSubtype="8" fill="hold" grpId="3" nodeType="afterEffect">
                                  <p:stCondLst>
                                    <p:cond delay="250"/>
                                  </p:stCondLst>
                                  <p:childTnLst>
                                    <p:set>
                                      <p:cBhvr>
                                        <p:cTn id="15" dur="indefinite" fill="hold"/>
                                        <p:tgtEl>
                                          <p:spTgt spid="209"/>
                                        </p:tgtEl>
                                        <p:attrNameLst>
                                          <p:attrName>style.visibility</p:attrName>
                                        </p:attrNameLst>
                                      </p:cBhvr>
                                      <p:to>
                                        <p:strVal val="visible"/>
                                      </p:to>
                                    </p:set>
                                    <p:anim calcmode="lin" valueType="num">
                                      <p:cBhvr>
                                        <p:cTn id="16" dur="500" fill="hold"/>
                                        <p:tgtEl>
                                          <p:spTgt spid="209"/>
                                        </p:tgtEl>
                                        <p:attrNameLst>
                                          <p:attrName>ppt_x</p:attrName>
                                        </p:attrNameLst>
                                      </p:cBhvr>
                                      <p:tavLst>
                                        <p:tav tm="0">
                                          <p:val>
                                            <p:strVal val="0-#ppt_w/2"/>
                                          </p:val>
                                        </p:tav>
                                        <p:tav tm="100000">
                                          <p:val>
                                            <p:strVal val="#ppt_x"/>
                                          </p:val>
                                        </p:tav>
                                      </p:tavLst>
                                    </p:anim>
                                    <p:anim calcmode="lin" valueType="num">
                                      <p:cBhvr>
                                        <p:cTn id="17" dur="500" fill="hold"/>
                                        <p:tgtEl>
                                          <p:spTgt spid="209"/>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2" presetClass="entr" presetSubtype="2" fill="hold" grpId="4" nodeType="afterEffect">
                                  <p:stCondLst>
                                    <p:cond delay="0"/>
                                  </p:stCondLst>
                                  <p:childTnLst>
                                    <p:set>
                                      <p:cBhvr>
                                        <p:cTn id="20" dur="indefinite" fill="hold"/>
                                        <p:tgtEl>
                                          <p:spTgt spid="210"/>
                                        </p:tgtEl>
                                        <p:attrNameLst>
                                          <p:attrName>style.visibility</p:attrName>
                                        </p:attrNameLst>
                                      </p:cBhvr>
                                      <p:to>
                                        <p:strVal val="visible"/>
                                      </p:to>
                                    </p:set>
                                    <p:anim calcmode="lin" valueType="num">
                                      <p:cBhvr>
                                        <p:cTn id="21" dur="500" fill="hold"/>
                                        <p:tgtEl>
                                          <p:spTgt spid="210"/>
                                        </p:tgtEl>
                                        <p:attrNameLst>
                                          <p:attrName>ppt_x</p:attrName>
                                        </p:attrNameLst>
                                      </p:cBhvr>
                                      <p:tavLst>
                                        <p:tav tm="0">
                                          <p:val>
                                            <p:strVal val="1+#ppt_w/2"/>
                                          </p:val>
                                        </p:tav>
                                        <p:tav tm="100000">
                                          <p:val>
                                            <p:strVal val="#ppt_x"/>
                                          </p:val>
                                        </p:tav>
                                      </p:tavLst>
                                    </p:anim>
                                    <p:anim calcmode="lin" valueType="num">
                                      <p:cBhvr>
                                        <p:cTn id="22" dur="500" fill="hold"/>
                                        <p:tgtEl>
                                          <p:spTgt spid="210"/>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2" presetClass="entr" presetSubtype="4"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500" fill="hold"/>
                                        <p:tgtEl>
                                          <p:spTgt spid="2"/>
                                        </p:tgtEl>
                                        <p:attrNameLst>
                                          <p:attrName>ppt_x</p:attrName>
                                        </p:attrNameLst>
                                      </p:cBhvr>
                                      <p:tavLst>
                                        <p:tav tm="0">
                                          <p:val>
                                            <p:strVal val="#ppt_x"/>
                                          </p:val>
                                        </p:tav>
                                        <p:tav tm="100000">
                                          <p:val>
                                            <p:strVal val="#ppt_x"/>
                                          </p:val>
                                        </p:tav>
                                      </p:tavLst>
                                    </p:anim>
                                    <p:anim calcmode="lin" valueType="num">
                                      <p:cBhvr additive="base">
                                        <p:cTn id="27" dur="500" fill="hold"/>
                                        <p:tgtEl>
                                          <p:spTgt spid="2"/>
                                        </p:tgtEl>
                                        <p:attrNameLst>
                                          <p:attrName>ppt_y</p:attrName>
                                        </p:attrNameLst>
                                      </p:cBhvr>
                                      <p:tavLst>
                                        <p:tav tm="0">
                                          <p:val>
                                            <p:strVal val="1+#ppt_h/2"/>
                                          </p:val>
                                        </p:tav>
                                        <p:tav tm="100000">
                                          <p:val>
                                            <p:strVal val="#ppt_y"/>
                                          </p:val>
                                        </p:tav>
                                      </p:tavLst>
                                    </p:anim>
                                  </p:childTnLst>
                                </p:cTn>
                              </p:par>
                            </p:childTnLst>
                          </p:cTn>
                        </p:par>
                        <p:par>
                          <p:cTn id="28" fill="hold">
                            <p:stCondLst>
                              <p:cond delay="3000"/>
                            </p:stCondLst>
                            <p:childTnLst>
                              <p:par>
                                <p:cTn id="29" presetID="9" presetClass="entr" presetSubtype="0" fill="hold" nodeType="afterEffect">
                                  <p:stCondLst>
                                    <p:cond delay="0"/>
                                  </p:stCondLst>
                                  <p:childTnLst>
                                    <p:set>
                                      <p:cBhvr>
                                        <p:cTn id="30" dur="indefinite" fill="hold"/>
                                        <p:tgtEl>
                                          <p:spTgt spid="215"/>
                                        </p:tgtEl>
                                        <p:attrNameLst>
                                          <p:attrName>style.visibility</p:attrName>
                                        </p:attrNameLst>
                                      </p:cBhvr>
                                      <p:to>
                                        <p:strVal val="visible"/>
                                      </p:to>
                                    </p:set>
                                    <p:animEffect transition="in" filter="dissolve">
                                      <p:cBhvr>
                                        <p:cTn id="31" dur="500"/>
                                        <p:tgtEl>
                                          <p:spTgt spid="215"/>
                                        </p:tgtEl>
                                      </p:cBhvr>
                                    </p:animEffect>
                                  </p:childTnLst>
                                </p:cTn>
                              </p:par>
                              <p:par>
                                <p:cTn id="32" presetID="9" presetClass="entr" presetSubtype="0" fill="hold" nodeType="withEffect">
                                  <p:stCondLst>
                                    <p:cond delay="0"/>
                                  </p:stCondLst>
                                  <p:childTnLst>
                                    <p:set>
                                      <p:cBhvr>
                                        <p:cTn id="33" dur="indefinite" fill="hold"/>
                                        <p:tgtEl>
                                          <p:spTgt spid="227"/>
                                        </p:tgtEl>
                                        <p:attrNameLst>
                                          <p:attrName>style.visibility</p:attrName>
                                        </p:attrNameLst>
                                      </p:cBhvr>
                                      <p:to>
                                        <p:strVal val="visible"/>
                                      </p:to>
                                    </p:set>
                                    <p:animEffect transition="in" filter="dissolve">
                                      <p:cBhvr>
                                        <p:cTn id="34" dur="500"/>
                                        <p:tgtEl>
                                          <p:spTgt spid="227"/>
                                        </p:tgtEl>
                                      </p:cBhvr>
                                    </p:animEffect>
                                  </p:childTnLst>
                                </p:cTn>
                              </p:par>
                              <p:par>
                                <p:cTn id="35" presetID="9" presetClass="entr" presetSubtype="0" fill="hold" nodeType="withEffect">
                                  <p:stCondLst>
                                    <p:cond delay="0"/>
                                  </p:stCondLst>
                                  <p:childTnLst>
                                    <p:set>
                                      <p:cBhvr>
                                        <p:cTn id="36" dur="indefinite" fill="hold"/>
                                        <p:tgtEl>
                                          <p:spTgt spid="221"/>
                                        </p:tgtEl>
                                        <p:attrNameLst>
                                          <p:attrName>style.visibility</p:attrName>
                                        </p:attrNameLst>
                                      </p:cBhvr>
                                      <p:to>
                                        <p:strVal val="visible"/>
                                      </p:to>
                                    </p:set>
                                    <p:animEffect transition="in" filter="dissolve">
                                      <p:cBhvr>
                                        <p:cTn id="37" dur="500"/>
                                        <p:tgtEl>
                                          <p:spTgt spid="221"/>
                                        </p:tgtEl>
                                      </p:cBhvr>
                                    </p:animEffect>
                                  </p:childTnLst>
                                </p:cTn>
                              </p:par>
                              <p:par>
                                <p:cTn id="38" presetID="9" presetClass="entr" presetSubtype="0" fill="hold" nodeType="withEffect">
                                  <p:stCondLst>
                                    <p:cond delay="0"/>
                                  </p:stCondLst>
                                  <p:childTnLst>
                                    <p:set>
                                      <p:cBhvr>
                                        <p:cTn id="39" dur="indefinite" fill="hold"/>
                                        <p:tgtEl>
                                          <p:spTgt spid="218"/>
                                        </p:tgtEl>
                                        <p:attrNameLst>
                                          <p:attrName>style.visibility</p:attrName>
                                        </p:attrNameLst>
                                      </p:cBhvr>
                                      <p:to>
                                        <p:strVal val="visible"/>
                                      </p:to>
                                    </p:set>
                                    <p:animEffect transition="in" filter="dissolve">
                                      <p:cBhvr>
                                        <p:cTn id="40" dur="500"/>
                                        <p:tgtEl>
                                          <p:spTgt spid="218"/>
                                        </p:tgtEl>
                                      </p:cBhvr>
                                    </p:animEffect>
                                  </p:childTnLst>
                                </p:cTn>
                              </p:par>
                              <p:par>
                                <p:cTn id="41" presetID="9" presetClass="entr" presetSubtype="0" fill="hold" nodeType="withEffect">
                                  <p:stCondLst>
                                    <p:cond delay="0"/>
                                  </p:stCondLst>
                                  <p:childTnLst>
                                    <p:set>
                                      <p:cBhvr>
                                        <p:cTn id="42" dur="indefinite" fill="hold"/>
                                        <p:tgtEl>
                                          <p:spTgt spid="224"/>
                                        </p:tgtEl>
                                        <p:attrNameLst>
                                          <p:attrName>style.visibility</p:attrName>
                                        </p:attrNameLst>
                                      </p:cBhvr>
                                      <p:to>
                                        <p:strVal val="visible"/>
                                      </p:to>
                                    </p:set>
                                    <p:animEffect transition="in" filter="dissolve">
                                      <p:cBhvr>
                                        <p:cTn id="43" dur="500"/>
                                        <p:tgtEl>
                                          <p:spTgt spid="2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1" animBg="1" advAuto="0"/>
      <p:bldP spid="206" grpId="2" animBg="1" advAuto="0"/>
      <p:bldP spid="209" grpId="3" animBg="1" advAuto="0"/>
      <p:bldP spid="210" grpId="4" animBg="1" advAuto="0"/>
    </p:bldLst>
  </p:timing>
</p:sld>
</file>

<file path=ppt/theme/theme1.xml><?xml version="1.0" encoding="utf-8"?>
<a:theme xmlns:a="http://schemas.openxmlformats.org/drawingml/2006/main" name="Office 主题">
  <a:themeElements>
    <a:clrScheme name="Office 主题">
      <a:dk1>
        <a:srgbClr val="000000"/>
      </a:dk1>
      <a:lt1>
        <a:srgbClr val="F2F2F2"/>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Calibri"/>
        <a:ea typeface="Calibri"/>
        <a:cs typeface="Calibri"/>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Calibri"/>
        <a:ea typeface="Calibri"/>
        <a:cs typeface="Calibri"/>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panose="020F050202020403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1639</Words>
  <Application>Microsoft Office PowerPoint</Application>
  <PresentationFormat>宽屏</PresentationFormat>
  <Paragraphs>91</Paragraphs>
  <Slides>19</Slides>
  <Notes>0</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19</vt:i4>
      </vt:variant>
    </vt:vector>
  </HeadingPairs>
  <TitlesOfParts>
    <vt:vector size="27" baseType="lpstr">
      <vt:lpstr>Adobe Gothic Std B</vt:lpstr>
      <vt:lpstr>Impact MT Std</vt:lpstr>
      <vt:lpstr>微软雅黑</vt:lpstr>
      <vt:lpstr>Arial</vt:lpstr>
      <vt:lpstr>Calibri</vt:lpstr>
      <vt:lpstr>Calibri Light</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fang yuan</dc:creator>
  <cp:lastModifiedBy>tzmzy@vip.qq.com</cp:lastModifiedBy>
  <cp:revision>59</cp:revision>
  <dcterms:created xsi:type="dcterms:W3CDTF">2020-07-03T00:04:00Z</dcterms:created>
  <dcterms:modified xsi:type="dcterms:W3CDTF">2020-07-12T16:02:33Z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2052-11.3.0.9228</vt:lpwstr>
  </property>
</Properties>
</file>